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0"/>
  </p:notesMasterIdLst>
  <p:handoutMasterIdLst>
    <p:handoutMasterId r:id="rId61"/>
  </p:handoutMasterIdLst>
  <p:sldIdLst>
    <p:sldId id="280" r:id="rId6"/>
    <p:sldId id="419" r:id="rId7"/>
    <p:sldId id="430" r:id="rId8"/>
    <p:sldId id="315" r:id="rId9"/>
    <p:sldId id="256" r:id="rId10"/>
    <p:sldId id="466" r:id="rId11"/>
    <p:sldId id="257" r:id="rId12"/>
    <p:sldId id="258" r:id="rId13"/>
    <p:sldId id="320" r:id="rId14"/>
    <p:sldId id="421" r:id="rId15"/>
    <p:sldId id="259" r:id="rId16"/>
    <p:sldId id="260" r:id="rId17"/>
    <p:sldId id="436" r:id="rId18"/>
    <p:sldId id="262" r:id="rId19"/>
    <p:sldId id="456" r:id="rId20"/>
    <p:sldId id="263" r:id="rId21"/>
    <p:sldId id="264" r:id="rId22"/>
    <p:sldId id="265" r:id="rId23"/>
    <p:sldId id="458" r:id="rId24"/>
    <p:sldId id="462" r:id="rId25"/>
    <p:sldId id="267" r:id="rId26"/>
    <p:sldId id="268" r:id="rId27"/>
    <p:sldId id="269" r:id="rId28"/>
    <p:sldId id="270" r:id="rId29"/>
    <p:sldId id="461" r:id="rId30"/>
    <p:sldId id="271" r:id="rId31"/>
    <p:sldId id="272" r:id="rId32"/>
    <p:sldId id="347" r:id="rId33"/>
    <p:sldId id="273" r:id="rId34"/>
    <p:sldId id="274" r:id="rId35"/>
    <p:sldId id="275" r:id="rId36"/>
    <p:sldId id="276" r:id="rId37"/>
    <p:sldId id="277" r:id="rId38"/>
    <p:sldId id="447" r:id="rId39"/>
    <p:sldId id="278" r:id="rId40"/>
    <p:sldId id="448" r:id="rId41"/>
    <p:sldId id="279" r:id="rId42"/>
    <p:sldId id="446" r:id="rId43"/>
    <p:sldId id="444" r:id="rId44"/>
    <p:sldId id="443" r:id="rId45"/>
    <p:sldId id="445" r:id="rId46"/>
    <p:sldId id="450" r:id="rId47"/>
    <p:sldId id="327" r:id="rId48"/>
    <p:sldId id="324" r:id="rId49"/>
    <p:sldId id="449" r:id="rId50"/>
    <p:sldId id="325" r:id="rId51"/>
    <p:sldId id="326" r:id="rId52"/>
    <p:sldId id="452" r:id="rId53"/>
    <p:sldId id="433" r:id="rId54"/>
    <p:sldId id="431" r:id="rId55"/>
    <p:sldId id="442" r:id="rId56"/>
    <p:sldId id="465" r:id="rId57"/>
    <p:sldId id="463" r:id="rId58"/>
    <p:sldId id="464" r:id="rId59"/>
  </p:sldIdLst>
  <p:sldSz cx="12192000" cy="6858000"/>
  <p:notesSz cx="7104063" cy="102346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935D88-3477-4B0A-A72C-8A7AE23BA5CE}" v="606" dt="2022-02-25T13:44:23.244"/>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72026" autoAdjust="0"/>
  </p:normalViewPr>
  <p:slideViewPr>
    <p:cSldViewPr snapToGrid="0">
      <p:cViewPr varScale="1">
        <p:scale>
          <a:sx n="76" d="100"/>
          <a:sy n="76" d="100"/>
        </p:scale>
        <p:origin x="2058" y="84"/>
      </p:cViewPr>
      <p:guideLst/>
    </p:cSldViewPr>
  </p:slideViewPr>
  <p:notesTextViewPr>
    <p:cViewPr>
      <p:scale>
        <a:sx n="125" d="100"/>
        <a:sy n="125" d="100"/>
      </p:scale>
      <p:origin x="0" y="0"/>
    </p:cViewPr>
  </p:notesTextViewPr>
  <p:notesViewPr>
    <p:cSldViewPr snapToGrid="0">
      <p:cViewPr varScale="1">
        <p:scale>
          <a:sx n="55" d="100"/>
          <a:sy n="55" d="100"/>
        </p:scale>
        <p:origin x="3307"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CF935D88-3477-4B0A-A72C-8A7AE23BA5CE}"/>
    <pc:docChg chg="undo redo custSel addSld delSld modSld sldOrd addMainMaster modMainMaster modNotesMaster modHandout">
      <pc:chgData name="Knud Funch | Sound Hub Denmark" userId="11fd6e67-6ba5-462a-9cba-49086f95a5d8" providerId="ADAL" clId="{CF935D88-3477-4B0A-A72C-8A7AE23BA5CE}" dt="2022-02-25T13:45:50.795" v="50498" actId="20577"/>
      <pc:docMkLst>
        <pc:docMk/>
      </pc:docMkLst>
      <pc:sldChg chg="add">
        <pc:chgData name="Knud Funch | Sound Hub Denmark" userId="11fd6e67-6ba5-462a-9cba-49086f95a5d8" providerId="ADAL" clId="{CF935D88-3477-4B0A-A72C-8A7AE23BA5CE}" dt="2022-02-25T12:09:20.520" v="50347"/>
        <pc:sldMkLst>
          <pc:docMk/>
          <pc:sldMk cId="3540510688" sldId="256"/>
        </pc:sldMkLst>
      </pc:sldChg>
      <pc:sldChg chg="add">
        <pc:chgData name="Knud Funch | Sound Hub Denmark" userId="11fd6e67-6ba5-462a-9cba-49086f95a5d8" providerId="ADAL" clId="{CF935D88-3477-4B0A-A72C-8A7AE23BA5CE}" dt="2022-02-25T12:48:58.390" v="50352"/>
        <pc:sldMkLst>
          <pc:docMk/>
          <pc:sldMk cId="3619484034" sldId="257"/>
        </pc:sldMkLst>
      </pc:sldChg>
      <pc:sldChg chg="add">
        <pc:chgData name="Knud Funch | Sound Hub Denmark" userId="11fd6e67-6ba5-462a-9cba-49086f95a5d8" providerId="ADAL" clId="{CF935D88-3477-4B0A-A72C-8A7AE23BA5CE}" dt="2022-02-25T12:52:42.213" v="50354"/>
        <pc:sldMkLst>
          <pc:docMk/>
          <pc:sldMk cId="4236614728" sldId="258"/>
        </pc:sldMkLst>
      </pc:sldChg>
      <pc:sldChg chg="add">
        <pc:chgData name="Knud Funch | Sound Hub Denmark" userId="11fd6e67-6ba5-462a-9cba-49086f95a5d8" providerId="ADAL" clId="{CF935D88-3477-4B0A-A72C-8A7AE23BA5CE}" dt="2022-02-25T12:54:42.532" v="50356"/>
        <pc:sldMkLst>
          <pc:docMk/>
          <pc:sldMk cId="134291676" sldId="259"/>
        </pc:sldMkLst>
      </pc:sldChg>
      <pc:sldChg chg="add">
        <pc:chgData name="Knud Funch | Sound Hub Denmark" userId="11fd6e67-6ba5-462a-9cba-49086f95a5d8" providerId="ADAL" clId="{CF935D88-3477-4B0A-A72C-8A7AE23BA5CE}" dt="2022-02-25T12:56:00.968" v="50358"/>
        <pc:sldMkLst>
          <pc:docMk/>
          <pc:sldMk cId="841025001" sldId="260"/>
        </pc:sldMkLst>
      </pc:sldChg>
      <pc:sldChg chg="add del">
        <pc:chgData name="Knud Funch | Sound Hub Denmark" userId="11fd6e67-6ba5-462a-9cba-49086f95a5d8" providerId="ADAL" clId="{CF935D88-3477-4B0A-A72C-8A7AE23BA5CE}" dt="2022-02-25T12:59:04.412" v="50363" actId="47"/>
        <pc:sldMkLst>
          <pc:docMk/>
          <pc:sldMk cId="1060844994" sldId="261"/>
        </pc:sldMkLst>
      </pc:sldChg>
      <pc:sldChg chg="add">
        <pc:chgData name="Knud Funch | Sound Hub Denmark" userId="11fd6e67-6ba5-462a-9cba-49086f95a5d8" providerId="ADAL" clId="{CF935D88-3477-4B0A-A72C-8A7AE23BA5CE}" dt="2022-02-25T12:59:01.689" v="50362"/>
        <pc:sldMkLst>
          <pc:docMk/>
          <pc:sldMk cId="629653110" sldId="262"/>
        </pc:sldMkLst>
      </pc:sldChg>
      <pc:sldChg chg="add">
        <pc:chgData name="Knud Funch | Sound Hub Denmark" userId="11fd6e67-6ba5-462a-9cba-49086f95a5d8" providerId="ADAL" clId="{CF935D88-3477-4B0A-A72C-8A7AE23BA5CE}" dt="2022-02-25T13:01:18.318" v="50364"/>
        <pc:sldMkLst>
          <pc:docMk/>
          <pc:sldMk cId="1889157768" sldId="263"/>
        </pc:sldMkLst>
      </pc:sldChg>
      <pc:sldChg chg="add">
        <pc:chgData name="Knud Funch | Sound Hub Denmark" userId="11fd6e67-6ba5-462a-9cba-49086f95a5d8" providerId="ADAL" clId="{CF935D88-3477-4B0A-A72C-8A7AE23BA5CE}" dt="2022-02-25T13:02:18.882" v="50366"/>
        <pc:sldMkLst>
          <pc:docMk/>
          <pc:sldMk cId="3605470923" sldId="264"/>
        </pc:sldMkLst>
      </pc:sldChg>
      <pc:sldChg chg="add">
        <pc:chgData name="Knud Funch | Sound Hub Denmark" userId="11fd6e67-6ba5-462a-9cba-49086f95a5d8" providerId="ADAL" clId="{CF935D88-3477-4B0A-A72C-8A7AE23BA5CE}" dt="2022-02-25T13:07:37.240" v="50368"/>
        <pc:sldMkLst>
          <pc:docMk/>
          <pc:sldMk cId="3469077594" sldId="265"/>
        </pc:sldMkLst>
      </pc:sldChg>
      <pc:sldChg chg="add">
        <pc:chgData name="Knud Funch | Sound Hub Denmark" userId="11fd6e67-6ba5-462a-9cba-49086f95a5d8" providerId="ADAL" clId="{CF935D88-3477-4B0A-A72C-8A7AE23BA5CE}" dt="2022-02-25T13:09:16.280" v="50370"/>
        <pc:sldMkLst>
          <pc:docMk/>
          <pc:sldMk cId="2014152202" sldId="267"/>
        </pc:sldMkLst>
      </pc:sldChg>
      <pc:sldChg chg="add">
        <pc:chgData name="Knud Funch | Sound Hub Denmark" userId="11fd6e67-6ba5-462a-9cba-49086f95a5d8" providerId="ADAL" clId="{CF935D88-3477-4B0A-A72C-8A7AE23BA5CE}" dt="2022-02-25T13:10:57.761" v="50372"/>
        <pc:sldMkLst>
          <pc:docMk/>
          <pc:sldMk cId="3812967460" sldId="268"/>
        </pc:sldMkLst>
      </pc:sldChg>
      <pc:sldChg chg="add">
        <pc:chgData name="Knud Funch | Sound Hub Denmark" userId="11fd6e67-6ba5-462a-9cba-49086f95a5d8" providerId="ADAL" clId="{CF935D88-3477-4B0A-A72C-8A7AE23BA5CE}" dt="2022-02-25T13:12:04.461" v="50374"/>
        <pc:sldMkLst>
          <pc:docMk/>
          <pc:sldMk cId="1897888394" sldId="269"/>
        </pc:sldMkLst>
      </pc:sldChg>
      <pc:sldChg chg="add">
        <pc:chgData name="Knud Funch | Sound Hub Denmark" userId="11fd6e67-6ba5-462a-9cba-49086f95a5d8" providerId="ADAL" clId="{CF935D88-3477-4B0A-A72C-8A7AE23BA5CE}" dt="2022-02-25T13:13:13.431" v="50376"/>
        <pc:sldMkLst>
          <pc:docMk/>
          <pc:sldMk cId="209162326" sldId="270"/>
        </pc:sldMkLst>
      </pc:sldChg>
      <pc:sldChg chg="add">
        <pc:chgData name="Knud Funch | Sound Hub Denmark" userId="11fd6e67-6ba5-462a-9cba-49086f95a5d8" providerId="ADAL" clId="{CF935D88-3477-4B0A-A72C-8A7AE23BA5CE}" dt="2022-02-25T13:14:49.248" v="50378"/>
        <pc:sldMkLst>
          <pc:docMk/>
          <pc:sldMk cId="995567843" sldId="271"/>
        </pc:sldMkLst>
      </pc:sldChg>
      <pc:sldChg chg="add">
        <pc:chgData name="Knud Funch | Sound Hub Denmark" userId="11fd6e67-6ba5-462a-9cba-49086f95a5d8" providerId="ADAL" clId="{CF935D88-3477-4B0A-A72C-8A7AE23BA5CE}" dt="2022-02-25T13:16:41.182" v="50380"/>
        <pc:sldMkLst>
          <pc:docMk/>
          <pc:sldMk cId="3534585450" sldId="272"/>
        </pc:sldMkLst>
      </pc:sldChg>
      <pc:sldChg chg="add">
        <pc:chgData name="Knud Funch | Sound Hub Denmark" userId="11fd6e67-6ba5-462a-9cba-49086f95a5d8" providerId="ADAL" clId="{CF935D88-3477-4B0A-A72C-8A7AE23BA5CE}" dt="2022-02-25T13:18:13.335" v="50382"/>
        <pc:sldMkLst>
          <pc:docMk/>
          <pc:sldMk cId="1108423930" sldId="273"/>
        </pc:sldMkLst>
      </pc:sldChg>
      <pc:sldChg chg="add">
        <pc:chgData name="Knud Funch | Sound Hub Denmark" userId="11fd6e67-6ba5-462a-9cba-49086f95a5d8" providerId="ADAL" clId="{CF935D88-3477-4B0A-A72C-8A7AE23BA5CE}" dt="2022-02-25T13:21:58.703" v="50384"/>
        <pc:sldMkLst>
          <pc:docMk/>
          <pc:sldMk cId="3948593311" sldId="274"/>
        </pc:sldMkLst>
      </pc:sldChg>
      <pc:sldChg chg="add">
        <pc:chgData name="Knud Funch | Sound Hub Denmark" userId="11fd6e67-6ba5-462a-9cba-49086f95a5d8" providerId="ADAL" clId="{CF935D88-3477-4B0A-A72C-8A7AE23BA5CE}" dt="2022-02-25T13:38:10.838" v="50386"/>
        <pc:sldMkLst>
          <pc:docMk/>
          <pc:sldMk cId="500853573" sldId="275"/>
        </pc:sldMkLst>
      </pc:sldChg>
      <pc:sldChg chg="add">
        <pc:chgData name="Knud Funch | Sound Hub Denmark" userId="11fd6e67-6ba5-462a-9cba-49086f95a5d8" providerId="ADAL" clId="{CF935D88-3477-4B0A-A72C-8A7AE23BA5CE}" dt="2022-02-25T13:38:56.255" v="50388"/>
        <pc:sldMkLst>
          <pc:docMk/>
          <pc:sldMk cId="95184812" sldId="276"/>
        </pc:sldMkLst>
      </pc:sldChg>
      <pc:sldChg chg="add">
        <pc:chgData name="Knud Funch | Sound Hub Denmark" userId="11fd6e67-6ba5-462a-9cba-49086f95a5d8" providerId="ADAL" clId="{CF935D88-3477-4B0A-A72C-8A7AE23BA5CE}" dt="2022-02-25T13:41:52.436" v="50390"/>
        <pc:sldMkLst>
          <pc:docMk/>
          <pc:sldMk cId="3394705820" sldId="277"/>
        </pc:sldMkLst>
      </pc:sldChg>
      <pc:sldChg chg="add">
        <pc:chgData name="Knud Funch | Sound Hub Denmark" userId="11fd6e67-6ba5-462a-9cba-49086f95a5d8" providerId="ADAL" clId="{CF935D88-3477-4B0A-A72C-8A7AE23BA5CE}" dt="2022-02-25T13:43:02.743" v="50392"/>
        <pc:sldMkLst>
          <pc:docMk/>
          <pc:sldMk cId="2908944319" sldId="278"/>
        </pc:sldMkLst>
      </pc:sldChg>
      <pc:sldChg chg="add">
        <pc:chgData name="Knud Funch | Sound Hub Denmark" userId="11fd6e67-6ba5-462a-9cba-49086f95a5d8" providerId="ADAL" clId="{CF935D88-3477-4B0A-A72C-8A7AE23BA5CE}" dt="2022-02-25T13:44:23.244" v="50394"/>
        <pc:sldMkLst>
          <pc:docMk/>
          <pc:sldMk cId="2319092241" sldId="279"/>
        </pc:sldMkLst>
      </pc:sldChg>
      <pc:sldChg chg="addSp delSp modSp mod modNotes modNotesTx">
        <pc:chgData name="Knud Funch | Sound Hub Denmark" userId="11fd6e67-6ba5-462a-9cba-49086f95a5d8" providerId="ADAL" clId="{CF935D88-3477-4B0A-A72C-8A7AE23BA5CE}" dt="2022-02-25T13:45:50.795" v="50498" actId="20577"/>
        <pc:sldMkLst>
          <pc:docMk/>
          <pc:sldMk cId="161805425" sldId="280"/>
        </pc:sldMkLst>
        <pc:spChg chg="mod">
          <ac:chgData name="Knud Funch | Sound Hub Denmark" userId="11fd6e67-6ba5-462a-9cba-49086f95a5d8" providerId="ADAL" clId="{CF935D88-3477-4B0A-A72C-8A7AE23BA5CE}" dt="2021-11-01T14:13:23.005" v="1096" actId="1076"/>
          <ac:spMkLst>
            <pc:docMk/>
            <pc:sldMk cId="161805425" sldId="280"/>
            <ac:spMk id="7" creationId="{32F332F0-2E98-4C4B-B290-CCFBDC46D176}"/>
          </ac:spMkLst>
        </pc:spChg>
        <pc:spChg chg="mod">
          <ac:chgData name="Knud Funch | Sound Hub Denmark" userId="11fd6e67-6ba5-462a-9cba-49086f95a5d8" providerId="ADAL" clId="{CF935D88-3477-4B0A-A72C-8A7AE23BA5CE}" dt="2022-01-07T14:33:24.034" v="50123" actId="20577"/>
          <ac:spMkLst>
            <pc:docMk/>
            <pc:sldMk cId="161805425" sldId="280"/>
            <ac:spMk id="12" creationId="{01D17072-C86D-49A7-947C-723075B61198}"/>
          </ac:spMkLst>
        </pc:spChg>
        <pc:picChg chg="add del mod">
          <ac:chgData name="Knud Funch | Sound Hub Denmark" userId="11fd6e67-6ba5-462a-9cba-49086f95a5d8" providerId="ADAL" clId="{CF935D88-3477-4B0A-A72C-8A7AE23BA5CE}" dt="2021-11-01T14:12:15.274" v="1021" actId="21"/>
          <ac:picMkLst>
            <pc:docMk/>
            <pc:sldMk cId="161805425" sldId="280"/>
            <ac:picMk id="3" creationId="{99B95A10-BCF0-42FB-9D43-7C3FF20798C2}"/>
          </ac:picMkLst>
        </pc:picChg>
        <pc:picChg chg="add mod">
          <ac:chgData name="Knud Funch | Sound Hub Denmark" userId="11fd6e67-6ba5-462a-9cba-49086f95a5d8" providerId="ADAL" clId="{CF935D88-3477-4B0A-A72C-8A7AE23BA5CE}" dt="2021-11-01T14:13:30.924" v="1097" actId="1076"/>
          <ac:picMkLst>
            <pc:docMk/>
            <pc:sldMk cId="161805425" sldId="280"/>
            <ac:picMk id="5" creationId="{114EB6A3-4940-4306-B443-AFD807ED7113}"/>
          </ac:picMkLst>
        </pc:picChg>
        <pc:picChg chg="del">
          <ac:chgData name="Knud Funch | Sound Hub Denmark" userId="11fd6e67-6ba5-462a-9cba-49086f95a5d8" providerId="ADAL" clId="{CF935D88-3477-4B0A-A72C-8A7AE23BA5CE}" dt="2021-11-01T14:03:36.679" v="890" actId="478"/>
          <ac:picMkLst>
            <pc:docMk/>
            <pc:sldMk cId="161805425" sldId="280"/>
            <ac:picMk id="15" creationId="{DDEB36EC-1BA0-4B06-9FEB-C7EB61ED21B2}"/>
          </ac:picMkLst>
        </pc:picChg>
        <pc:picChg chg="add del mod">
          <ac:chgData name="Knud Funch | Sound Hub Denmark" userId="11fd6e67-6ba5-462a-9cba-49086f95a5d8" providerId="ADAL" clId="{CF935D88-3477-4B0A-A72C-8A7AE23BA5CE}" dt="2021-11-01T13:49:36.759" v="886" actId="478"/>
          <ac:picMkLst>
            <pc:docMk/>
            <pc:sldMk cId="161805425" sldId="280"/>
            <ac:picMk id="16" creationId="{16D4B988-50FB-4E91-B650-14F3E97BFB25}"/>
          </ac:picMkLst>
        </pc:picChg>
        <pc:picChg chg="add del mod">
          <ac:chgData name="Knud Funch | Sound Hub Denmark" userId="11fd6e67-6ba5-462a-9cba-49086f95a5d8" providerId="ADAL" clId="{CF935D88-3477-4B0A-A72C-8A7AE23BA5CE}" dt="2021-11-01T14:09:45.827" v="1017" actId="14100"/>
          <ac:picMkLst>
            <pc:docMk/>
            <pc:sldMk cId="161805425" sldId="280"/>
            <ac:picMk id="1029" creationId="{87E487EA-8EDA-45D0-8730-5D1B5A7A9EE6}"/>
          </ac:picMkLst>
        </pc:picChg>
        <pc:picChg chg="add del mod">
          <ac:chgData name="Knud Funch | Sound Hub Denmark" userId="11fd6e67-6ba5-462a-9cba-49086f95a5d8" providerId="ADAL" clId="{CF935D88-3477-4B0A-A72C-8A7AE23BA5CE}" dt="2021-11-01T14:07:41.525" v="1011"/>
          <ac:picMkLst>
            <pc:docMk/>
            <pc:sldMk cId="161805425" sldId="280"/>
            <ac:picMk id="2050" creationId="{F03737CF-8EE4-4B58-9E8F-313AE3C7AFAE}"/>
          </ac:picMkLst>
        </pc:picChg>
      </pc:sldChg>
      <pc:sldChg chg="add del">
        <pc:chgData name="Knud Funch | Sound Hub Denmark" userId="11fd6e67-6ba5-462a-9cba-49086f95a5d8" providerId="ADAL" clId="{CF935D88-3477-4B0A-A72C-8A7AE23BA5CE}" dt="2021-11-08T08:53:13.704" v="12249" actId="47"/>
        <pc:sldMkLst>
          <pc:docMk/>
          <pc:sldMk cId="454972097" sldId="308"/>
        </pc:sldMkLst>
      </pc:sldChg>
      <pc:sldChg chg="del">
        <pc:chgData name="Knud Funch | Sound Hub Denmark" userId="11fd6e67-6ba5-462a-9cba-49086f95a5d8" providerId="ADAL" clId="{CF935D88-3477-4B0A-A72C-8A7AE23BA5CE}" dt="2021-11-01T14:16:19.347" v="1147" actId="2696"/>
        <pc:sldMkLst>
          <pc:docMk/>
          <pc:sldMk cId="1149613140" sldId="308"/>
        </pc:sldMkLst>
      </pc:sldChg>
      <pc:sldChg chg="del">
        <pc:chgData name="Knud Funch | Sound Hub Denmark" userId="11fd6e67-6ba5-462a-9cba-49086f95a5d8" providerId="ADAL" clId="{CF935D88-3477-4B0A-A72C-8A7AE23BA5CE}" dt="2021-11-01T14:14:57.302" v="1146" actId="47"/>
        <pc:sldMkLst>
          <pc:docMk/>
          <pc:sldMk cId="3524445078" sldId="309"/>
        </pc:sldMkLst>
      </pc:sldChg>
      <pc:sldChg chg="del">
        <pc:chgData name="Knud Funch | Sound Hub Denmark" userId="11fd6e67-6ba5-462a-9cba-49086f95a5d8" providerId="ADAL" clId="{CF935D88-3477-4B0A-A72C-8A7AE23BA5CE}" dt="2021-11-01T14:16:19.347" v="1147" actId="2696"/>
        <pc:sldMkLst>
          <pc:docMk/>
          <pc:sldMk cId="700563249" sldId="313"/>
        </pc:sldMkLst>
      </pc:sldChg>
      <pc:sldChg chg="add del">
        <pc:chgData name="Knud Funch | Sound Hub Denmark" userId="11fd6e67-6ba5-462a-9cba-49086f95a5d8" providerId="ADAL" clId="{CF935D88-3477-4B0A-A72C-8A7AE23BA5CE}" dt="2021-11-08T08:52:26.323" v="12247" actId="47"/>
        <pc:sldMkLst>
          <pc:docMk/>
          <pc:sldMk cId="2515481218" sldId="313"/>
        </pc:sldMkLst>
      </pc:sldChg>
      <pc:sldChg chg="addSp delSp modSp mod ord modNotes modNotesTx">
        <pc:chgData name="Knud Funch | Sound Hub Denmark" userId="11fd6e67-6ba5-462a-9cba-49086f95a5d8" providerId="ADAL" clId="{CF935D88-3477-4B0A-A72C-8A7AE23BA5CE}" dt="2022-02-25T11:45:45.688" v="50342"/>
        <pc:sldMkLst>
          <pc:docMk/>
          <pc:sldMk cId="3479506364" sldId="315"/>
        </pc:sldMkLst>
        <pc:spChg chg="mod">
          <ac:chgData name="Knud Funch | Sound Hub Denmark" userId="11fd6e67-6ba5-462a-9cba-49086f95a5d8" providerId="ADAL" clId="{CF935D88-3477-4B0A-A72C-8A7AE23BA5CE}" dt="2021-12-20T12:33:31.480" v="19673" actId="1076"/>
          <ac:spMkLst>
            <pc:docMk/>
            <pc:sldMk cId="3479506364" sldId="315"/>
            <ac:spMk id="4" creationId="{313B8EF2-7CE3-4E2C-901C-2FD646096EAA}"/>
          </ac:spMkLst>
        </pc:spChg>
        <pc:spChg chg="mod">
          <ac:chgData name="Knud Funch | Sound Hub Denmark" userId="11fd6e67-6ba5-462a-9cba-49086f95a5d8" providerId="ADAL" clId="{CF935D88-3477-4B0A-A72C-8A7AE23BA5CE}" dt="2022-01-12T08:00:22.257" v="50329" actId="1076"/>
          <ac:spMkLst>
            <pc:docMk/>
            <pc:sldMk cId="3479506364" sldId="315"/>
            <ac:spMk id="8" creationId="{20E0DD4B-6507-45A5-8546-ADDAAA5A739E}"/>
          </ac:spMkLst>
        </pc:spChg>
        <pc:spChg chg="add del mod">
          <ac:chgData name="Knud Funch | Sound Hub Denmark" userId="11fd6e67-6ba5-462a-9cba-49086f95a5d8" providerId="ADAL" clId="{CF935D88-3477-4B0A-A72C-8A7AE23BA5CE}" dt="2021-12-20T12:34:52.294" v="19681" actId="478"/>
          <ac:spMkLst>
            <pc:docMk/>
            <pc:sldMk cId="3479506364" sldId="315"/>
            <ac:spMk id="10" creationId="{F143E33A-7EE7-4D88-BABD-181B2F266C1E}"/>
          </ac:spMkLst>
        </pc:spChg>
        <pc:spChg chg="mod">
          <ac:chgData name="Knud Funch | Sound Hub Denmark" userId="11fd6e67-6ba5-462a-9cba-49086f95a5d8" providerId="ADAL" clId="{CF935D88-3477-4B0A-A72C-8A7AE23BA5CE}" dt="2021-12-20T12:35:18.333" v="19748" actId="20577"/>
          <ac:spMkLst>
            <pc:docMk/>
            <pc:sldMk cId="3479506364" sldId="315"/>
            <ac:spMk id="13" creationId="{E1A44254-58E3-47EC-8B98-1A6713889C6B}"/>
          </ac:spMkLst>
        </pc:spChg>
        <pc:spChg chg="mod">
          <ac:chgData name="Knud Funch | Sound Hub Denmark" userId="11fd6e67-6ba5-462a-9cba-49086f95a5d8" providerId="ADAL" clId="{CF935D88-3477-4B0A-A72C-8A7AE23BA5CE}" dt="2021-12-20T12:34:29.521" v="19677"/>
          <ac:spMkLst>
            <pc:docMk/>
            <pc:sldMk cId="3479506364" sldId="315"/>
            <ac:spMk id="15" creationId="{5D2811E0-9174-4728-9951-2D7F847B782C}"/>
          </ac:spMkLst>
        </pc:spChg>
        <pc:grpChg chg="del">
          <ac:chgData name="Knud Funch | Sound Hub Denmark" userId="11fd6e67-6ba5-462a-9cba-49086f95a5d8" providerId="ADAL" clId="{CF935D88-3477-4B0A-A72C-8A7AE23BA5CE}" dt="2021-12-20T12:34:12.287" v="19675" actId="478"/>
          <ac:grpSpMkLst>
            <pc:docMk/>
            <pc:sldMk cId="3479506364" sldId="315"/>
            <ac:grpSpMk id="2" creationId="{2D95372C-8788-4C8E-A36C-E00322ADEA6A}"/>
          </ac:grpSpMkLst>
        </pc:grpChg>
        <pc:grpChg chg="del">
          <ac:chgData name="Knud Funch | Sound Hub Denmark" userId="11fd6e67-6ba5-462a-9cba-49086f95a5d8" providerId="ADAL" clId="{CF935D88-3477-4B0A-A72C-8A7AE23BA5CE}" dt="2021-12-20T12:34:03.503" v="19674" actId="478"/>
          <ac:grpSpMkLst>
            <pc:docMk/>
            <pc:sldMk cId="3479506364" sldId="315"/>
            <ac:grpSpMk id="3" creationId="{00E3D6D5-BF5A-41A8-AF0D-97DDEE36969A}"/>
          </ac:grpSpMkLst>
        </pc:grpChg>
        <pc:grpChg chg="add mod ord">
          <ac:chgData name="Knud Funch | Sound Hub Denmark" userId="11fd6e67-6ba5-462a-9cba-49086f95a5d8" providerId="ADAL" clId="{CF935D88-3477-4B0A-A72C-8A7AE23BA5CE}" dt="2021-12-20T12:34:46.628" v="19680" actId="167"/>
          <ac:grpSpMkLst>
            <pc:docMk/>
            <pc:sldMk cId="3479506364" sldId="315"/>
            <ac:grpSpMk id="11" creationId="{F002D7DF-5F74-47FF-8E7D-4019B2CE7EE5}"/>
          </ac:grpSpMkLst>
        </pc:grpChg>
        <pc:grpChg chg="mod">
          <ac:chgData name="Knud Funch | Sound Hub Denmark" userId="11fd6e67-6ba5-462a-9cba-49086f95a5d8" providerId="ADAL" clId="{CF935D88-3477-4B0A-A72C-8A7AE23BA5CE}" dt="2021-12-20T12:34:29.521" v="19677"/>
          <ac:grpSpMkLst>
            <pc:docMk/>
            <pc:sldMk cId="3479506364" sldId="315"/>
            <ac:grpSpMk id="12" creationId="{D72B0319-889C-427E-901C-3BA82E62B78C}"/>
          </ac:grpSpMkLst>
        </pc:grpChg>
        <pc:picChg chg="del">
          <ac:chgData name="Knud Funch | Sound Hub Denmark" userId="11fd6e67-6ba5-462a-9cba-49086f95a5d8" providerId="ADAL" clId="{CF935D88-3477-4B0A-A72C-8A7AE23BA5CE}" dt="2021-12-20T12:34:03.503" v="19674" actId="478"/>
          <ac:picMkLst>
            <pc:docMk/>
            <pc:sldMk cId="3479506364" sldId="315"/>
            <ac:picMk id="5" creationId="{91EFF27A-E7BE-4650-9CCD-401B2BCE5199}"/>
          </ac:picMkLst>
        </pc:picChg>
        <pc:picChg chg="add mod">
          <ac:chgData name="Knud Funch | Sound Hub Denmark" userId="11fd6e67-6ba5-462a-9cba-49086f95a5d8" providerId="ADAL" clId="{CF935D88-3477-4B0A-A72C-8A7AE23BA5CE}" dt="2022-01-12T08:00:28.092" v="50330" actId="1076"/>
          <ac:picMkLst>
            <pc:docMk/>
            <pc:sldMk cId="3479506364" sldId="315"/>
            <ac:picMk id="9" creationId="{853D997F-9014-430C-91CD-C3408713453A}"/>
          </ac:picMkLst>
        </pc:picChg>
        <pc:picChg chg="del">
          <ac:chgData name="Knud Funch | Sound Hub Denmark" userId="11fd6e67-6ba5-462a-9cba-49086f95a5d8" providerId="ADAL" clId="{CF935D88-3477-4B0A-A72C-8A7AE23BA5CE}" dt="2021-11-02T03:12:02.870" v="1900" actId="478"/>
          <ac:picMkLst>
            <pc:docMk/>
            <pc:sldMk cId="3479506364" sldId="315"/>
            <ac:picMk id="10" creationId="{BC4264C9-EF90-4031-9841-F929FCB16E71}"/>
          </ac:picMkLst>
        </pc:picChg>
        <pc:picChg chg="mod">
          <ac:chgData name="Knud Funch | Sound Hub Denmark" userId="11fd6e67-6ba5-462a-9cba-49086f95a5d8" providerId="ADAL" clId="{CF935D88-3477-4B0A-A72C-8A7AE23BA5CE}" dt="2021-12-20T12:34:29.521" v="19677"/>
          <ac:picMkLst>
            <pc:docMk/>
            <pc:sldMk cId="3479506364" sldId="315"/>
            <ac:picMk id="14" creationId="{B184AD0D-17D9-4FC1-B23F-6EA968FB13E0}"/>
          </ac:picMkLst>
        </pc:picChg>
      </pc:sldChg>
      <pc:sldChg chg="addSp delSp modSp mod ord modNotes modNotesTx">
        <pc:chgData name="Knud Funch | Sound Hub Denmark" userId="11fd6e67-6ba5-462a-9cba-49086f95a5d8" providerId="ADAL" clId="{CF935D88-3477-4B0A-A72C-8A7AE23BA5CE}" dt="2022-02-25T11:45:45.688" v="50342"/>
        <pc:sldMkLst>
          <pc:docMk/>
          <pc:sldMk cId="521870972" sldId="320"/>
        </pc:sldMkLst>
        <pc:spChg chg="mod">
          <ac:chgData name="Knud Funch | Sound Hub Denmark" userId="11fd6e67-6ba5-462a-9cba-49086f95a5d8" providerId="ADAL" clId="{CF935D88-3477-4B0A-A72C-8A7AE23BA5CE}" dt="2022-01-07T14:23:57.355" v="49562" actId="113"/>
          <ac:spMkLst>
            <pc:docMk/>
            <pc:sldMk cId="521870972" sldId="320"/>
            <ac:spMk id="8" creationId="{20E0DD4B-6507-45A5-8546-ADDAAA5A739E}"/>
          </ac:spMkLst>
        </pc:spChg>
        <pc:spChg chg="mod">
          <ac:chgData name="Knud Funch | Sound Hub Denmark" userId="11fd6e67-6ba5-462a-9cba-49086f95a5d8" providerId="ADAL" clId="{CF935D88-3477-4B0A-A72C-8A7AE23BA5CE}" dt="2021-12-20T12:37:03.303" v="19832" actId="20577"/>
          <ac:spMkLst>
            <pc:docMk/>
            <pc:sldMk cId="521870972" sldId="320"/>
            <ac:spMk id="12" creationId="{B2D63136-A637-4CAB-BD71-0BBEBE42061C}"/>
          </ac:spMkLst>
        </pc:spChg>
        <pc:spChg chg="mod">
          <ac:chgData name="Knud Funch | Sound Hub Denmark" userId="11fd6e67-6ba5-462a-9cba-49086f95a5d8" providerId="ADAL" clId="{CF935D88-3477-4B0A-A72C-8A7AE23BA5CE}" dt="2021-12-20T12:36:08.441" v="19763"/>
          <ac:spMkLst>
            <pc:docMk/>
            <pc:sldMk cId="521870972" sldId="320"/>
            <ac:spMk id="14" creationId="{BA24B748-0282-4CDF-9A24-CEA061C2E37A}"/>
          </ac:spMkLst>
        </pc:spChg>
        <pc:grpChg chg="del">
          <ac:chgData name="Knud Funch | Sound Hub Denmark" userId="11fd6e67-6ba5-462a-9cba-49086f95a5d8" providerId="ADAL" clId="{CF935D88-3477-4B0A-A72C-8A7AE23BA5CE}" dt="2021-12-20T12:36:07.168" v="19762" actId="478"/>
          <ac:grpSpMkLst>
            <pc:docMk/>
            <pc:sldMk cId="521870972" sldId="320"/>
            <ac:grpSpMk id="2" creationId="{2D95372C-8788-4C8E-A36C-E00322ADEA6A}"/>
          </ac:grpSpMkLst>
        </pc:grpChg>
        <pc:grpChg chg="add mod">
          <ac:chgData name="Knud Funch | Sound Hub Denmark" userId="11fd6e67-6ba5-462a-9cba-49086f95a5d8" providerId="ADAL" clId="{CF935D88-3477-4B0A-A72C-8A7AE23BA5CE}" dt="2021-12-20T12:36:08.441" v="19763"/>
          <ac:grpSpMkLst>
            <pc:docMk/>
            <pc:sldMk cId="521870972" sldId="320"/>
            <ac:grpSpMk id="10" creationId="{20D163CA-4523-4DDD-9258-0B7F0E7770AC}"/>
          </ac:grpSpMkLst>
        </pc:grpChg>
        <pc:grpChg chg="mod">
          <ac:chgData name="Knud Funch | Sound Hub Denmark" userId="11fd6e67-6ba5-462a-9cba-49086f95a5d8" providerId="ADAL" clId="{CF935D88-3477-4B0A-A72C-8A7AE23BA5CE}" dt="2021-12-20T12:36:08.441" v="19763"/>
          <ac:grpSpMkLst>
            <pc:docMk/>
            <pc:sldMk cId="521870972" sldId="320"/>
            <ac:grpSpMk id="11" creationId="{AC1A8A98-8CCA-4125-942A-CB803BBA62C8}"/>
          </ac:grpSpMkLst>
        </pc:grpChg>
        <pc:picChg chg="add mod">
          <ac:chgData name="Knud Funch | Sound Hub Denmark" userId="11fd6e67-6ba5-462a-9cba-49086f95a5d8" providerId="ADAL" clId="{CF935D88-3477-4B0A-A72C-8A7AE23BA5CE}" dt="2022-01-06T12:38:41.164" v="39044" actId="1076"/>
          <ac:picMkLst>
            <pc:docMk/>
            <pc:sldMk cId="521870972" sldId="320"/>
            <ac:picMk id="3" creationId="{281EE9ED-0FCC-4A02-8AE1-3F4CF759F38D}"/>
          </ac:picMkLst>
        </pc:picChg>
        <pc:picChg chg="add mod">
          <ac:chgData name="Knud Funch | Sound Hub Denmark" userId="11fd6e67-6ba5-462a-9cba-49086f95a5d8" providerId="ADAL" clId="{CF935D88-3477-4B0A-A72C-8A7AE23BA5CE}" dt="2021-11-02T03:31:34.608" v="2409" actId="1076"/>
          <ac:picMkLst>
            <pc:docMk/>
            <pc:sldMk cId="521870972" sldId="320"/>
            <ac:picMk id="9" creationId="{A26561B3-1278-4EDD-9DB8-E8D674A1C273}"/>
          </ac:picMkLst>
        </pc:picChg>
        <pc:picChg chg="del">
          <ac:chgData name="Knud Funch | Sound Hub Denmark" userId="11fd6e67-6ba5-462a-9cba-49086f95a5d8" providerId="ADAL" clId="{CF935D88-3477-4B0A-A72C-8A7AE23BA5CE}" dt="2021-11-02T03:21:35.222" v="2105" actId="478"/>
          <ac:picMkLst>
            <pc:docMk/>
            <pc:sldMk cId="521870972" sldId="320"/>
            <ac:picMk id="10" creationId="{4D1FE81D-FDD9-44BC-A939-BB6D5AE76BEE}"/>
          </ac:picMkLst>
        </pc:picChg>
        <pc:picChg chg="mod">
          <ac:chgData name="Knud Funch | Sound Hub Denmark" userId="11fd6e67-6ba5-462a-9cba-49086f95a5d8" providerId="ADAL" clId="{CF935D88-3477-4B0A-A72C-8A7AE23BA5CE}" dt="2021-12-20T12:36:08.441" v="19763"/>
          <ac:picMkLst>
            <pc:docMk/>
            <pc:sldMk cId="521870972" sldId="320"/>
            <ac:picMk id="13" creationId="{680DE166-AE4E-4604-9BF4-4C3C4B350409}"/>
          </ac:picMkLst>
        </pc:picChg>
      </pc:sldChg>
      <pc:sldChg chg="del">
        <pc:chgData name="Knud Funch | Sound Hub Denmark" userId="11fd6e67-6ba5-462a-9cba-49086f95a5d8" providerId="ADAL" clId="{CF935D88-3477-4B0A-A72C-8A7AE23BA5CE}" dt="2021-11-02T03:37:11.944" v="2552" actId="47"/>
        <pc:sldMkLst>
          <pc:docMk/>
          <pc:sldMk cId="2936030400" sldId="323"/>
        </pc:sldMkLst>
      </pc:sldChg>
      <pc:sldChg chg="modSp mod modNotes modNotesTx">
        <pc:chgData name="Knud Funch | Sound Hub Denmark" userId="11fd6e67-6ba5-462a-9cba-49086f95a5d8" providerId="ADAL" clId="{CF935D88-3477-4B0A-A72C-8A7AE23BA5CE}" dt="2022-02-25T11:45:45.688" v="50342"/>
        <pc:sldMkLst>
          <pc:docMk/>
          <pc:sldMk cId="2203028436" sldId="324"/>
        </pc:sldMkLst>
        <pc:spChg chg="mod">
          <ac:chgData name="Knud Funch | Sound Hub Denmark" userId="11fd6e67-6ba5-462a-9cba-49086f95a5d8" providerId="ADAL" clId="{CF935D88-3477-4B0A-A72C-8A7AE23BA5CE}" dt="2021-12-20T14:09:17.266" v="21578" actId="20577"/>
          <ac:spMkLst>
            <pc:docMk/>
            <pc:sldMk cId="2203028436" sldId="324"/>
            <ac:spMk id="4" creationId="{313B8EF2-7CE3-4E2C-901C-2FD646096EAA}"/>
          </ac:spMkLst>
        </pc:spChg>
      </pc:sldChg>
      <pc:sldChg chg="modSp mod modNotes modNotesTx">
        <pc:chgData name="Knud Funch | Sound Hub Denmark" userId="11fd6e67-6ba5-462a-9cba-49086f95a5d8" providerId="ADAL" clId="{CF935D88-3477-4B0A-A72C-8A7AE23BA5CE}" dt="2022-02-25T11:45:45.688" v="50342"/>
        <pc:sldMkLst>
          <pc:docMk/>
          <pc:sldMk cId="299057906" sldId="325"/>
        </pc:sldMkLst>
        <pc:spChg chg="mod">
          <ac:chgData name="Knud Funch | Sound Hub Denmark" userId="11fd6e67-6ba5-462a-9cba-49086f95a5d8" providerId="ADAL" clId="{CF935D88-3477-4B0A-A72C-8A7AE23BA5CE}" dt="2021-12-20T14:09:22.668" v="21584" actId="20577"/>
          <ac:spMkLst>
            <pc:docMk/>
            <pc:sldMk cId="299057906" sldId="325"/>
            <ac:spMk id="4" creationId="{313B8EF2-7CE3-4E2C-901C-2FD646096EAA}"/>
          </ac:spMkLst>
        </pc:spChg>
      </pc:sldChg>
      <pc:sldChg chg="addSp delSp modSp mod modNotes">
        <pc:chgData name="Knud Funch | Sound Hub Denmark" userId="11fd6e67-6ba5-462a-9cba-49086f95a5d8" providerId="ADAL" clId="{CF935D88-3477-4B0A-A72C-8A7AE23BA5CE}" dt="2022-02-25T11:45:45.688" v="50342"/>
        <pc:sldMkLst>
          <pc:docMk/>
          <pc:sldMk cId="3611702181" sldId="326"/>
        </pc:sldMkLst>
        <pc:spChg chg="mod">
          <ac:chgData name="Knud Funch | Sound Hub Denmark" userId="11fd6e67-6ba5-462a-9cba-49086f95a5d8" providerId="ADAL" clId="{CF935D88-3477-4B0A-A72C-8A7AE23BA5CE}" dt="2021-12-20T14:09:27.231" v="21590" actId="20577"/>
          <ac:spMkLst>
            <pc:docMk/>
            <pc:sldMk cId="3611702181" sldId="326"/>
            <ac:spMk id="4" creationId="{313B8EF2-7CE3-4E2C-901C-2FD646096EAA}"/>
          </ac:spMkLst>
        </pc:spChg>
        <pc:spChg chg="mod">
          <ac:chgData name="Knud Funch | Sound Hub Denmark" userId="11fd6e67-6ba5-462a-9cba-49086f95a5d8" providerId="ADAL" clId="{CF935D88-3477-4B0A-A72C-8A7AE23BA5CE}" dt="2021-12-20T14:08:13.993" v="21564" actId="20577"/>
          <ac:spMkLst>
            <pc:docMk/>
            <pc:sldMk cId="3611702181" sldId="326"/>
            <ac:spMk id="8" creationId="{20E0DD4B-6507-45A5-8546-ADDAAA5A739E}"/>
          </ac:spMkLst>
        </pc:spChg>
        <pc:picChg chg="add mod">
          <ac:chgData name="Knud Funch | Sound Hub Denmark" userId="11fd6e67-6ba5-462a-9cba-49086f95a5d8" providerId="ADAL" clId="{CF935D88-3477-4B0A-A72C-8A7AE23BA5CE}" dt="2022-01-03T10:13:10.618" v="25543" actId="1076"/>
          <ac:picMkLst>
            <pc:docMk/>
            <pc:sldMk cId="3611702181" sldId="326"/>
            <ac:picMk id="9" creationId="{C5734CEC-83B5-4197-9F6A-06B951CB8B41}"/>
          </ac:picMkLst>
        </pc:picChg>
        <pc:picChg chg="add mod">
          <ac:chgData name="Knud Funch | Sound Hub Denmark" userId="11fd6e67-6ba5-462a-9cba-49086f95a5d8" providerId="ADAL" clId="{CF935D88-3477-4B0A-A72C-8A7AE23BA5CE}" dt="2022-01-03T10:15:17.442" v="25551" actId="1076"/>
          <ac:picMkLst>
            <pc:docMk/>
            <pc:sldMk cId="3611702181" sldId="326"/>
            <ac:picMk id="11" creationId="{9ABA8EB6-0279-4F87-9A19-7F39E3E602D4}"/>
          </ac:picMkLst>
        </pc:picChg>
        <pc:picChg chg="mod">
          <ac:chgData name="Knud Funch | Sound Hub Denmark" userId="11fd6e67-6ba5-462a-9cba-49086f95a5d8" providerId="ADAL" clId="{CF935D88-3477-4B0A-A72C-8A7AE23BA5CE}" dt="2022-01-03T10:15:20.130" v="25552" actId="1076"/>
          <ac:picMkLst>
            <pc:docMk/>
            <pc:sldMk cId="3611702181" sldId="326"/>
            <ac:picMk id="3073" creationId="{3A02B960-8E87-4940-9B36-2C67D983C83E}"/>
          </ac:picMkLst>
        </pc:picChg>
        <pc:picChg chg="del">
          <ac:chgData name="Knud Funch | Sound Hub Denmark" userId="11fd6e67-6ba5-462a-9cba-49086f95a5d8" providerId="ADAL" clId="{CF935D88-3477-4B0A-A72C-8A7AE23BA5CE}" dt="2022-01-03T10:12:38.482" v="25533" actId="478"/>
          <ac:picMkLst>
            <pc:docMk/>
            <pc:sldMk cId="3611702181" sldId="326"/>
            <ac:picMk id="3074" creationId="{5D0999BD-7A9C-4783-99D4-B89228A392A2}"/>
          </ac:picMkLst>
        </pc:picChg>
        <pc:picChg chg="mod">
          <ac:chgData name="Knud Funch | Sound Hub Denmark" userId="11fd6e67-6ba5-462a-9cba-49086f95a5d8" providerId="ADAL" clId="{CF935D88-3477-4B0A-A72C-8A7AE23BA5CE}" dt="2022-01-03T10:13:07.634" v="25542" actId="1076"/>
          <ac:picMkLst>
            <pc:docMk/>
            <pc:sldMk cId="3611702181" sldId="326"/>
            <ac:picMk id="3075" creationId="{327FCA0B-4E52-4EFD-B37B-F013CECA57E0}"/>
          </ac:picMkLst>
        </pc:picChg>
        <pc:picChg chg="del">
          <ac:chgData name="Knud Funch | Sound Hub Denmark" userId="11fd6e67-6ba5-462a-9cba-49086f95a5d8" providerId="ADAL" clId="{CF935D88-3477-4B0A-A72C-8A7AE23BA5CE}" dt="2022-01-03T10:15:05.090" v="25545" actId="478"/>
          <ac:picMkLst>
            <pc:docMk/>
            <pc:sldMk cId="3611702181" sldId="326"/>
            <ac:picMk id="3076" creationId="{947D4141-3FDB-4589-AB42-C8AB6C3F17A1}"/>
          </ac:picMkLst>
        </pc:picChg>
      </pc:sldChg>
      <pc:sldChg chg="modSp mod ord modNotes modNotesTx">
        <pc:chgData name="Knud Funch | Sound Hub Denmark" userId="11fd6e67-6ba5-462a-9cba-49086f95a5d8" providerId="ADAL" clId="{CF935D88-3477-4B0A-A72C-8A7AE23BA5CE}" dt="2022-02-25T11:45:45.688" v="50342"/>
        <pc:sldMkLst>
          <pc:docMk/>
          <pc:sldMk cId="3596731237" sldId="327"/>
        </pc:sldMkLst>
        <pc:spChg chg="mod">
          <ac:chgData name="Knud Funch | Sound Hub Denmark" userId="11fd6e67-6ba5-462a-9cba-49086f95a5d8" providerId="ADAL" clId="{CF935D88-3477-4B0A-A72C-8A7AE23BA5CE}" dt="2021-12-20T14:09:10.742" v="21570" actId="20577"/>
          <ac:spMkLst>
            <pc:docMk/>
            <pc:sldMk cId="3596731237" sldId="327"/>
            <ac:spMk id="4" creationId="{313B8EF2-7CE3-4E2C-901C-2FD646096EAA}"/>
          </ac:spMkLst>
        </pc:spChg>
        <pc:spChg chg="mod">
          <ac:chgData name="Knud Funch | Sound Hub Denmark" userId="11fd6e67-6ba5-462a-9cba-49086f95a5d8" providerId="ADAL" clId="{CF935D88-3477-4B0A-A72C-8A7AE23BA5CE}" dt="2022-01-05T15:06:57.620" v="36825" actId="20577"/>
          <ac:spMkLst>
            <pc:docMk/>
            <pc:sldMk cId="3596731237" sldId="327"/>
            <ac:spMk id="8" creationId="{20E0DD4B-6507-45A5-8546-ADDAAA5A739E}"/>
          </ac:spMkLst>
        </pc:spChg>
      </pc:sldChg>
      <pc:sldChg chg="del">
        <pc:chgData name="Knud Funch | Sound Hub Denmark" userId="11fd6e67-6ba5-462a-9cba-49086f95a5d8" providerId="ADAL" clId="{CF935D88-3477-4B0A-A72C-8A7AE23BA5CE}" dt="2021-11-01T12:15:09.863" v="1" actId="47"/>
        <pc:sldMkLst>
          <pc:docMk/>
          <pc:sldMk cId="827906915" sldId="346"/>
        </pc:sldMkLst>
      </pc:sldChg>
      <pc:sldChg chg="addSp delSp modSp mod modNotes modNotesTx">
        <pc:chgData name="Knud Funch | Sound Hub Denmark" userId="11fd6e67-6ba5-462a-9cba-49086f95a5d8" providerId="ADAL" clId="{CF935D88-3477-4B0A-A72C-8A7AE23BA5CE}" dt="2022-02-25T11:45:45.688" v="50342"/>
        <pc:sldMkLst>
          <pc:docMk/>
          <pc:sldMk cId="2393132937" sldId="347"/>
        </pc:sldMkLst>
        <pc:spChg chg="mod">
          <ac:chgData name="Knud Funch | Sound Hub Denmark" userId="11fd6e67-6ba5-462a-9cba-49086f95a5d8" providerId="ADAL" clId="{CF935D88-3477-4B0A-A72C-8A7AE23BA5CE}" dt="2021-11-02T04:18:10.674" v="2844" actId="20577"/>
          <ac:spMkLst>
            <pc:docMk/>
            <pc:sldMk cId="2393132937" sldId="347"/>
            <ac:spMk id="4" creationId="{313B8EF2-7CE3-4E2C-901C-2FD646096EAA}"/>
          </ac:spMkLst>
        </pc:spChg>
        <pc:spChg chg="mod">
          <ac:chgData name="Knud Funch | Sound Hub Denmark" userId="11fd6e67-6ba5-462a-9cba-49086f95a5d8" providerId="ADAL" clId="{CF935D88-3477-4B0A-A72C-8A7AE23BA5CE}" dt="2022-01-06T14:20:01.359" v="44778" actId="20577"/>
          <ac:spMkLst>
            <pc:docMk/>
            <pc:sldMk cId="2393132937" sldId="347"/>
            <ac:spMk id="9" creationId="{09935A55-C5D5-4392-89C1-EF33292C5C1E}"/>
          </ac:spMkLst>
        </pc:spChg>
        <pc:spChg chg="mod">
          <ac:chgData name="Knud Funch | Sound Hub Denmark" userId="11fd6e67-6ba5-462a-9cba-49086f95a5d8" providerId="ADAL" clId="{CF935D88-3477-4B0A-A72C-8A7AE23BA5CE}" dt="2021-12-20T13:36:21.977" v="20985" actId="20577"/>
          <ac:spMkLst>
            <pc:docMk/>
            <pc:sldMk cId="2393132937" sldId="347"/>
            <ac:spMk id="14" creationId="{D8D43D0A-5AB8-44F2-B579-7BA4744FA0F9}"/>
          </ac:spMkLst>
        </pc:spChg>
        <pc:spChg chg="mod">
          <ac:chgData name="Knud Funch | Sound Hub Denmark" userId="11fd6e67-6ba5-462a-9cba-49086f95a5d8" providerId="ADAL" clId="{CF935D88-3477-4B0A-A72C-8A7AE23BA5CE}" dt="2021-12-20T13:35:51.119" v="20899"/>
          <ac:spMkLst>
            <pc:docMk/>
            <pc:sldMk cId="2393132937" sldId="347"/>
            <ac:spMk id="16" creationId="{136F6B10-38B0-4C98-9FFB-7890639AB7E0}"/>
          </ac:spMkLst>
        </pc:spChg>
        <pc:grpChg chg="del">
          <ac:chgData name="Knud Funch | Sound Hub Denmark" userId="11fd6e67-6ba5-462a-9cba-49086f95a5d8" providerId="ADAL" clId="{CF935D88-3477-4B0A-A72C-8A7AE23BA5CE}" dt="2021-12-20T13:35:50.028" v="20898" actId="478"/>
          <ac:grpSpMkLst>
            <pc:docMk/>
            <pc:sldMk cId="2393132937" sldId="347"/>
            <ac:grpSpMk id="2" creationId="{2D95372C-8788-4C8E-A36C-E00322ADEA6A}"/>
          </ac:grpSpMkLst>
        </pc:grpChg>
        <pc:grpChg chg="add mod">
          <ac:chgData name="Knud Funch | Sound Hub Denmark" userId="11fd6e67-6ba5-462a-9cba-49086f95a5d8" providerId="ADAL" clId="{CF935D88-3477-4B0A-A72C-8A7AE23BA5CE}" dt="2021-12-20T13:35:51.119" v="20899"/>
          <ac:grpSpMkLst>
            <pc:docMk/>
            <pc:sldMk cId="2393132937" sldId="347"/>
            <ac:grpSpMk id="12" creationId="{690A552A-48BB-4828-BDC9-F7357257E690}"/>
          </ac:grpSpMkLst>
        </pc:grpChg>
        <pc:grpChg chg="mod">
          <ac:chgData name="Knud Funch | Sound Hub Denmark" userId="11fd6e67-6ba5-462a-9cba-49086f95a5d8" providerId="ADAL" clId="{CF935D88-3477-4B0A-A72C-8A7AE23BA5CE}" dt="2021-12-20T13:35:51.119" v="20899"/>
          <ac:grpSpMkLst>
            <pc:docMk/>
            <pc:sldMk cId="2393132937" sldId="347"/>
            <ac:grpSpMk id="13" creationId="{01B0E933-EFF7-4203-94F4-CECAF99A710F}"/>
          </ac:grpSpMkLst>
        </pc:grpChg>
        <pc:picChg chg="add mod">
          <ac:chgData name="Knud Funch | Sound Hub Denmark" userId="11fd6e67-6ba5-462a-9cba-49086f95a5d8" providerId="ADAL" clId="{CF935D88-3477-4B0A-A72C-8A7AE23BA5CE}" dt="2022-01-05T13:02:21.387" v="36327" actId="1076"/>
          <ac:picMkLst>
            <pc:docMk/>
            <pc:sldMk cId="2393132937" sldId="347"/>
            <ac:picMk id="3" creationId="{D08FCF25-C6A9-419B-B7CA-94079ED11674}"/>
          </ac:picMkLst>
        </pc:picChg>
        <pc:picChg chg="del">
          <ac:chgData name="Knud Funch | Sound Hub Denmark" userId="11fd6e67-6ba5-462a-9cba-49086f95a5d8" providerId="ADAL" clId="{CF935D88-3477-4B0A-A72C-8A7AE23BA5CE}" dt="2022-01-05T13:01:25.512" v="36320" actId="478"/>
          <ac:picMkLst>
            <pc:docMk/>
            <pc:sldMk cId="2393132937" sldId="347"/>
            <ac:picMk id="8" creationId="{50ED94FE-CA54-4C90-824A-392DDF660F92}"/>
          </ac:picMkLst>
        </pc:picChg>
        <pc:picChg chg="mod">
          <ac:chgData name="Knud Funch | Sound Hub Denmark" userId="11fd6e67-6ba5-462a-9cba-49086f95a5d8" providerId="ADAL" clId="{CF935D88-3477-4B0A-A72C-8A7AE23BA5CE}" dt="2021-12-20T13:35:51.119" v="20899"/>
          <ac:picMkLst>
            <pc:docMk/>
            <pc:sldMk cId="2393132937" sldId="347"/>
            <ac:picMk id="15" creationId="{AAF8A12F-3212-44DA-90FE-4ECE8B12C447}"/>
          </ac:picMkLst>
        </pc:picChg>
        <pc:picChg chg="mod">
          <ac:chgData name="Knud Funch | Sound Hub Denmark" userId="11fd6e67-6ba5-462a-9cba-49086f95a5d8" providerId="ADAL" clId="{CF935D88-3477-4B0A-A72C-8A7AE23BA5CE}" dt="2022-01-05T13:02:21.387" v="36327" actId="1076"/>
          <ac:picMkLst>
            <pc:docMk/>
            <pc:sldMk cId="2393132937" sldId="347"/>
            <ac:picMk id="2050" creationId="{1EF44999-6C4A-4A85-AA71-D8257B6DB515}"/>
          </ac:picMkLst>
        </pc:picChg>
        <pc:picChg chg="mod">
          <ac:chgData name="Knud Funch | Sound Hub Denmark" userId="11fd6e67-6ba5-462a-9cba-49086f95a5d8" providerId="ADAL" clId="{CF935D88-3477-4B0A-A72C-8A7AE23BA5CE}" dt="2022-01-05T13:02:21.387" v="36327" actId="1076"/>
          <ac:picMkLst>
            <pc:docMk/>
            <pc:sldMk cId="2393132937" sldId="347"/>
            <ac:picMk id="2051" creationId="{9370411A-957C-4455-9E5E-7A1555EC0986}"/>
          </ac:picMkLst>
        </pc:picChg>
        <pc:picChg chg="mod">
          <ac:chgData name="Knud Funch | Sound Hub Denmark" userId="11fd6e67-6ba5-462a-9cba-49086f95a5d8" providerId="ADAL" clId="{CF935D88-3477-4B0A-A72C-8A7AE23BA5CE}" dt="2022-01-05T13:02:21.387" v="36327" actId="1076"/>
          <ac:picMkLst>
            <pc:docMk/>
            <pc:sldMk cId="2393132937" sldId="347"/>
            <ac:picMk id="2052" creationId="{48C27EDC-FAFF-4B15-9F76-E6AD6F5F61FF}"/>
          </ac:picMkLst>
        </pc:picChg>
      </pc:sldChg>
      <pc:sldChg chg="addSp delSp modSp del mod ord modNotes modNotesTx">
        <pc:chgData name="Knud Funch | Sound Hub Denmark" userId="11fd6e67-6ba5-462a-9cba-49086f95a5d8" providerId="ADAL" clId="{CF935D88-3477-4B0A-A72C-8A7AE23BA5CE}" dt="2021-12-20T10:06:46.569" v="15642" actId="2696"/>
        <pc:sldMkLst>
          <pc:docMk/>
          <pc:sldMk cId="720619310" sldId="348"/>
        </pc:sldMkLst>
        <pc:spChg chg="mod">
          <ac:chgData name="Knud Funch | Sound Hub Denmark" userId="11fd6e67-6ba5-462a-9cba-49086f95a5d8" providerId="ADAL" clId="{CF935D88-3477-4B0A-A72C-8A7AE23BA5CE}" dt="2021-11-02T04:19:14.437" v="2859" actId="20577"/>
          <ac:spMkLst>
            <pc:docMk/>
            <pc:sldMk cId="720619310" sldId="348"/>
            <ac:spMk id="4" creationId="{313B8EF2-7CE3-4E2C-901C-2FD646096EAA}"/>
          </ac:spMkLst>
        </pc:spChg>
        <pc:spChg chg="del mod">
          <ac:chgData name="Knud Funch | Sound Hub Denmark" userId="11fd6e67-6ba5-462a-9cba-49086f95a5d8" providerId="ADAL" clId="{CF935D88-3477-4B0A-A72C-8A7AE23BA5CE}" dt="2021-11-02T04:20:56.500" v="2895" actId="478"/>
          <ac:spMkLst>
            <pc:docMk/>
            <pc:sldMk cId="720619310" sldId="348"/>
            <ac:spMk id="38" creationId="{E7F341B3-774A-4CB7-B4B7-51D1280B292E}"/>
          </ac:spMkLst>
        </pc:spChg>
        <pc:picChg chg="add mod">
          <ac:chgData name="Knud Funch | Sound Hub Denmark" userId="11fd6e67-6ba5-462a-9cba-49086f95a5d8" providerId="ADAL" clId="{CF935D88-3477-4B0A-A72C-8A7AE23BA5CE}" dt="2021-11-02T04:22:36.873" v="2903" actId="1076"/>
          <ac:picMkLst>
            <pc:docMk/>
            <pc:sldMk cId="720619310" sldId="348"/>
            <ac:picMk id="8" creationId="{7AC7467C-023A-4C24-8D2D-F11B04DCFBB6}"/>
          </ac:picMkLst>
        </pc:picChg>
        <pc:picChg chg="add mod ord">
          <ac:chgData name="Knud Funch | Sound Hub Denmark" userId="11fd6e67-6ba5-462a-9cba-49086f95a5d8" providerId="ADAL" clId="{CF935D88-3477-4B0A-A72C-8A7AE23BA5CE}" dt="2021-11-02T04:22:32.629" v="2902" actId="1076"/>
          <ac:picMkLst>
            <pc:docMk/>
            <pc:sldMk cId="720619310" sldId="348"/>
            <ac:picMk id="10" creationId="{DB056143-B8E4-4A4C-A900-DF67F9DDA0E9}"/>
          </ac:picMkLst>
        </pc:picChg>
        <pc:picChg chg="del">
          <ac:chgData name="Knud Funch | Sound Hub Denmark" userId="11fd6e67-6ba5-462a-9cba-49086f95a5d8" providerId="ADAL" clId="{CF935D88-3477-4B0A-A72C-8A7AE23BA5CE}" dt="2021-11-02T04:21:58.038" v="2898" actId="478"/>
          <ac:picMkLst>
            <pc:docMk/>
            <pc:sldMk cId="720619310" sldId="348"/>
            <ac:picMk id="35" creationId="{246C16B4-3C94-4FF5-9403-D0A28F7CAE90}"/>
          </ac:picMkLst>
        </pc:picChg>
        <pc:picChg chg="del">
          <ac:chgData name="Knud Funch | Sound Hub Denmark" userId="11fd6e67-6ba5-462a-9cba-49086f95a5d8" providerId="ADAL" clId="{CF935D88-3477-4B0A-A72C-8A7AE23BA5CE}" dt="2021-11-02T04:20:40.273" v="2861" actId="478"/>
          <ac:picMkLst>
            <pc:docMk/>
            <pc:sldMk cId="720619310" sldId="348"/>
            <ac:picMk id="37" creationId="{A5BA0D12-B611-4624-9EE2-DA8FB75CD831}"/>
          </ac:picMkLst>
        </pc:picChg>
      </pc:sldChg>
      <pc:sldChg chg="addSp delSp modSp add del mod ord modNotes modNotesTx">
        <pc:chgData name="Knud Funch | Sound Hub Denmark" userId="11fd6e67-6ba5-462a-9cba-49086f95a5d8" providerId="ADAL" clId="{CF935D88-3477-4B0A-A72C-8A7AE23BA5CE}" dt="2022-02-25T13:10:59.914" v="50373" actId="47"/>
        <pc:sldMkLst>
          <pc:docMk/>
          <pc:sldMk cId="3376182517" sldId="348"/>
        </pc:sldMkLst>
        <pc:spChg chg="mod">
          <ac:chgData name="Knud Funch | Sound Hub Denmark" userId="11fd6e67-6ba5-462a-9cba-49086f95a5d8" providerId="ADAL" clId="{CF935D88-3477-4B0A-A72C-8A7AE23BA5CE}" dt="2021-12-20T10:07:55.008" v="15664" actId="20577"/>
          <ac:spMkLst>
            <pc:docMk/>
            <pc:sldMk cId="3376182517" sldId="348"/>
            <ac:spMk id="4" creationId="{313B8EF2-7CE3-4E2C-901C-2FD646096EAA}"/>
          </ac:spMkLst>
        </pc:spChg>
        <pc:spChg chg="mod">
          <ac:chgData name="Knud Funch | Sound Hub Denmark" userId="11fd6e67-6ba5-462a-9cba-49086f95a5d8" providerId="ADAL" clId="{CF935D88-3477-4B0A-A72C-8A7AE23BA5CE}" dt="2021-12-20T13:32:51.351" v="20751" actId="20577"/>
          <ac:spMkLst>
            <pc:docMk/>
            <pc:sldMk cId="3376182517" sldId="348"/>
            <ac:spMk id="13" creationId="{926BA1C6-46A8-442A-9BFD-F716A4B89AB8}"/>
          </ac:spMkLst>
        </pc:spChg>
        <pc:spChg chg="mod">
          <ac:chgData name="Knud Funch | Sound Hub Denmark" userId="11fd6e67-6ba5-462a-9cba-49086f95a5d8" providerId="ADAL" clId="{CF935D88-3477-4B0A-A72C-8A7AE23BA5CE}" dt="2021-12-20T13:32:42.942" v="20734"/>
          <ac:spMkLst>
            <pc:docMk/>
            <pc:sldMk cId="3376182517" sldId="348"/>
            <ac:spMk id="15" creationId="{1C487F55-7F0E-483C-94BE-C42FBCF6D33F}"/>
          </ac:spMkLst>
        </pc:spChg>
        <pc:grpChg chg="del">
          <ac:chgData name="Knud Funch | Sound Hub Denmark" userId="11fd6e67-6ba5-462a-9cba-49086f95a5d8" providerId="ADAL" clId="{CF935D88-3477-4B0A-A72C-8A7AE23BA5CE}" dt="2021-12-20T13:32:41.923" v="20733" actId="478"/>
          <ac:grpSpMkLst>
            <pc:docMk/>
            <pc:sldMk cId="3376182517" sldId="348"/>
            <ac:grpSpMk id="2" creationId="{2D95372C-8788-4C8E-A36C-E00322ADEA6A}"/>
          </ac:grpSpMkLst>
        </pc:grpChg>
        <pc:grpChg chg="add mod">
          <ac:chgData name="Knud Funch | Sound Hub Denmark" userId="11fd6e67-6ba5-462a-9cba-49086f95a5d8" providerId="ADAL" clId="{CF935D88-3477-4B0A-A72C-8A7AE23BA5CE}" dt="2021-12-20T13:32:42.942" v="20734"/>
          <ac:grpSpMkLst>
            <pc:docMk/>
            <pc:sldMk cId="3376182517" sldId="348"/>
            <ac:grpSpMk id="11" creationId="{2D684CB1-9B2F-4845-BD5B-88995180B221}"/>
          </ac:grpSpMkLst>
        </pc:grpChg>
        <pc:grpChg chg="mod">
          <ac:chgData name="Knud Funch | Sound Hub Denmark" userId="11fd6e67-6ba5-462a-9cba-49086f95a5d8" providerId="ADAL" clId="{CF935D88-3477-4B0A-A72C-8A7AE23BA5CE}" dt="2021-12-20T13:32:42.942" v="20734"/>
          <ac:grpSpMkLst>
            <pc:docMk/>
            <pc:sldMk cId="3376182517" sldId="348"/>
            <ac:grpSpMk id="12" creationId="{12AA0A33-EEB7-4400-9A7A-9B65750320F0}"/>
          </ac:grpSpMkLst>
        </pc:grpChg>
        <pc:picChg chg="mod">
          <ac:chgData name="Knud Funch | Sound Hub Denmark" userId="11fd6e67-6ba5-462a-9cba-49086f95a5d8" providerId="ADAL" clId="{CF935D88-3477-4B0A-A72C-8A7AE23BA5CE}" dt="2021-12-20T15:17:39.355" v="22543" actId="1076"/>
          <ac:picMkLst>
            <pc:docMk/>
            <pc:sldMk cId="3376182517" sldId="348"/>
            <ac:picMk id="8" creationId="{7AC7467C-023A-4C24-8D2D-F11B04DCFBB6}"/>
          </ac:picMkLst>
        </pc:picChg>
        <pc:picChg chg="mod">
          <ac:chgData name="Knud Funch | Sound Hub Denmark" userId="11fd6e67-6ba5-462a-9cba-49086f95a5d8" providerId="ADAL" clId="{CF935D88-3477-4B0A-A72C-8A7AE23BA5CE}" dt="2021-12-20T15:17:44.845" v="22544" actId="1076"/>
          <ac:picMkLst>
            <pc:docMk/>
            <pc:sldMk cId="3376182517" sldId="348"/>
            <ac:picMk id="10" creationId="{DB056143-B8E4-4A4C-A900-DF67F9DDA0E9}"/>
          </ac:picMkLst>
        </pc:picChg>
        <pc:picChg chg="mod">
          <ac:chgData name="Knud Funch | Sound Hub Denmark" userId="11fd6e67-6ba5-462a-9cba-49086f95a5d8" providerId="ADAL" clId="{CF935D88-3477-4B0A-A72C-8A7AE23BA5CE}" dt="2021-12-20T13:32:42.942" v="20734"/>
          <ac:picMkLst>
            <pc:docMk/>
            <pc:sldMk cId="3376182517" sldId="348"/>
            <ac:picMk id="14" creationId="{A7C74165-98D2-4907-A866-26823681C3DF}"/>
          </ac:picMkLst>
        </pc:picChg>
        <pc:picChg chg="mod">
          <ac:chgData name="Knud Funch | Sound Hub Denmark" userId="11fd6e67-6ba5-462a-9cba-49086f95a5d8" providerId="ADAL" clId="{CF935D88-3477-4B0A-A72C-8A7AE23BA5CE}" dt="2021-12-20T15:17:30.971" v="22542" actId="1076"/>
          <ac:picMkLst>
            <pc:docMk/>
            <pc:sldMk cId="3376182517" sldId="348"/>
            <ac:picMk id="138" creationId="{26AE9D05-F216-4D71-BBCB-C17F11DBFD52}"/>
          </ac:picMkLst>
        </pc:picChg>
      </pc:sldChg>
      <pc:sldChg chg="del ord">
        <pc:chgData name="Knud Funch | Sound Hub Denmark" userId="11fd6e67-6ba5-462a-9cba-49086f95a5d8" providerId="ADAL" clId="{CF935D88-3477-4B0A-A72C-8A7AE23BA5CE}" dt="2021-11-08T08:52:30.729" v="12248" actId="47"/>
        <pc:sldMkLst>
          <pc:docMk/>
          <pc:sldMk cId="3624730069" sldId="349"/>
        </pc:sldMkLst>
      </pc:sldChg>
      <pc:sldChg chg="addSp delSp modSp del mod">
        <pc:chgData name="Knud Funch | Sound Hub Denmark" userId="11fd6e67-6ba5-462a-9cba-49086f95a5d8" providerId="ADAL" clId="{CF935D88-3477-4B0A-A72C-8A7AE23BA5CE}" dt="2021-11-02T04:18:00.266" v="2835" actId="47"/>
        <pc:sldMkLst>
          <pc:docMk/>
          <pc:sldMk cId="3135341978" sldId="350"/>
        </pc:sldMkLst>
        <pc:picChg chg="add mod">
          <ac:chgData name="Knud Funch | Sound Hub Denmark" userId="11fd6e67-6ba5-462a-9cba-49086f95a5d8" providerId="ADAL" clId="{CF935D88-3477-4B0A-A72C-8A7AE23BA5CE}" dt="2021-11-02T04:15:22.263" v="2825" actId="1076"/>
          <ac:picMkLst>
            <pc:docMk/>
            <pc:sldMk cId="3135341978" sldId="350"/>
            <ac:picMk id="9" creationId="{36699E3E-2492-46CB-A174-3615CC17205D}"/>
          </ac:picMkLst>
        </pc:picChg>
        <pc:picChg chg="add mod">
          <ac:chgData name="Knud Funch | Sound Hub Denmark" userId="11fd6e67-6ba5-462a-9cba-49086f95a5d8" providerId="ADAL" clId="{CF935D88-3477-4B0A-A72C-8A7AE23BA5CE}" dt="2021-11-02T04:15:05.766" v="2823" actId="1076"/>
          <ac:picMkLst>
            <pc:docMk/>
            <pc:sldMk cId="3135341978" sldId="350"/>
            <ac:picMk id="11" creationId="{62A61410-AA51-490B-930D-82510412C66B}"/>
          </ac:picMkLst>
        </pc:picChg>
        <pc:picChg chg="del">
          <ac:chgData name="Knud Funch | Sound Hub Denmark" userId="11fd6e67-6ba5-462a-9cba-49086f95a5d8" providerId="ADAL" clId="{CF935D88-3477-4B0A-A72C-8A7AE23BA5CE}" dt="2021-11-02T04:08:20.341" v="2816" actId="478"/>
          <ac:picMkLst>
            <pc:docMk/>
            <pc:sldMk cId="3135341978" sldId="350"/>
            <ac:picMk id="2079" creationId="{AAD259A6-2C88-49C0-BFC6-D967E09142BB}"/>
          </ac:picMkLst>
        </pc:picChg>
      </pc:sldChg>
      <pc:sldChg chg="addSp delSp modSp del mod modNotes modNotesTx">
        <pc:chgData name="Knud Funch | Sound Hub Denmark" userId="11fd6e67-6ba5-462a-9cba-49086f95a5d8" providerId="ADAL" clId="{CF935D88-3477-4B0A-A72C-8A7AE23BA5CE}" dt="2022-02-25T13:22:03.166" v="50385" actId="47"/>
        <pc:sldMkLst>
          <pc:docMk/>
          <pc:sldMk cId="3836975452" sldId="351"/>
        </pc:sldMkLst>
        <pc:spChg chg="mod">
          <ac:chgData name="Knud Funch | Sound Hub Denmark" userId="11fd6e67-6ba5-462a-9cba-49086f95a5d8" providerId="ADAL" clId="{CF935D88-3477-4B0A-A72C-8A7AE23BA5CE}" dt="2021-11-01T14:44:31.048" v="1180" actId="20577"/>
          <ac:spMkLst>
            <pc:docMk/>
            <pc:sldMk cId="3836975452" sldId="351"/>
            <ac:spMk id="4" creationId="{313B8EF2-7CE3-4E2C-901C-2FD646096EAA}"/>
          </ac:spMkLst>
        </pc:spChg>
        <pc:spChg chg="mod">
          <ac:chgData name="Knud Funch | Sound Hub Denmark" userId="11fd6e67-6ba5-462a-9cba-49086f95a5d8" providerId="ADAL" clId="{CF935D88-3477-4B0A-A72C-8A7AE23BA5CE}" dt="2021-12-20T13:42:23.900" v="21459" actId="20577"/>
          <ac:spMkLst>
            <pc:docMk/>
            <pc:sldMk cId="3836975452" sldId="351"/>
            <ac:spMk id="14" creationId="{D6EBB549-0609-4ECE-A367-3042CDCC385C}"/>
          </ac:spMkLst>
        </pc:spChg>
        <pc:spChg chg="mod">
          <ac:chgData name="Knud Funch | Sound Hub Denmark" userId="11fd6e67-6ba5-462a-9cba-49086f95a5d8" providerId="ADAL" clId="{CF935D88-3477-4B0A-A72C-8A7AE23BA5CE}" dt="2021-12-20T13:42:03.101" v="21411"/>
          <ac:spMkLst>
            <pc:docMk/>
            <pc:sldMk cId="3836975452" sldId="351"/>
            <ac:spMk id="16" creationId="{0CB624E5-AED1-47E3-A36A-0E79B1AD6984}"/>
          </ac:spMkLst>
        </pc:spChg>
        <pc:grpChg chg="del">
          <ac:chgData name="Knud Funch | Sound Hub Denmark" userId="11fd6e67-6ba5-462a-9cba-49086f95a5d8" providerId="ADAL" clId="{CF935D88-3477-4B0A-A72C-8A7AE23BA5CE}" dt="2021-12-20T13:42:01.697" v="21410" actId="478"/>
          <ac:grpSpMkLst>
            <pc:docMk/>
            <pc:sldMk cId="3836975452" sldId="351"/>
            <ac:grpSpMk id="2" creationId="{2D95372C-8788-4C8E-A36C-E00322ADEA6A}"/>
          </ac:grpSpMkLst>
        </pc:grpChg>
        <pc:grpChg chg="add mod">
          <ac:chgData name="Knud Funch | Sound Hub Denmark" userId="11fd6e67-6ba5-462a-9cba-49086f95a5d8" providerId="ADAL" clId="{CF935D88-3477-4B0A-A72C-8A7AE23BA5CE}" dt="2021-12-20T13:42:03.101" v="21411"/>
          <ac:grpSpMkLst>
            <pc:docMk/>
            <pc:sldMk cId="3836975452" sldId="351"/>
            <ac:grpSpMk id="12" creationId="{B6FAC148-DABA-40E8-B1CA-22F342A0C6C9}"/>
          </ac:grpSpMkLst>
        </pc:grpChg>
        <pc:grpChg chg="mod">
          <ac:chgData name="Knud Funch | Sound Hub Denmark" userId="11fd6e67-6ba5-462a-9cba-49086f95a5d8" providerId="ADAL" clId="{CF935D88-3477-4B0A-A72C-8A7AE23BA5CE}" dt="2021-12-20T13:42:03.101" v="21411"/>
          <ac:grpSpMkLst>
            <pc:docMk/>
            <pc:sldMk cId="3836975452" sldId="351"/>
            <ac:grpSpMk id="13" creationId="{17BA0C79-5800-4F56-9FDB-05183ABC1DB9}"/>
          </ac:grpSpMkLst>
        </pc:grpChg>
        <pc:graphicFrameChg chg="modGraphic">
          <ac:chgData name="Knud Funch | Sound Hub Denmark" userId="11fd6e67-6ba5-462a-9cba-49086f95a5d8" providerId="ADAL" clId="{CF935D88-3477-4B0A-A72C-8A7AE23BA5CE}" dt="2021-12-20T13:43:23.324" v="21462" actId="20577"/>
          <ac:graphicFrameMkLst>
            <pc:docMk/>
            <pc:sldMk cId="3836975452" sldId="351"/>
            <ac:graphicFrameMk id="7" creationId="{A04811A5-241C-4D44-9FBE-421E4BB48A56}"/>
          </ac:graphicFrameMkLst>
        </pc:graphicFrameChg>
        <pc:picChg chg="mod">
          <ac:chgData name="Knud Funch | Sound Hub Denmark" userId="11fd6e67-6ba5-462a-9cba-49086f95a5d8" providerId="ADAL" clId="{CF935D88-3477-4B0A-A72C-8A7AE23BA5CE}" dt="2021-12-20T13:42:03.101" v="21411"/>
          <ac:picMkLst>
            <pc:docMk/>
            <pc:sldMk cId="3836975452" sldId="351"/>
            <ac:picMk id="15" creationId="{AA074C1A-DB2B-4E06-9B92-FF8A6704BF94}"/>
          </ac:picMkLst>
        </pc:picChg>
      </pc:sldChg>
      <pc:sldChg chg="addSp delSp modSp del mod">
        <pc:chgData name="Knud Funch | Sound Hub Denmark" userId="11fd6e67-6ba5-462a-9cba-49086f95a5d8" providerId="ADAL" clId="{CF935D88-3477-4B0A-A72C-8A7AE23BA5CE}" dt="2022-02-25T13:38:13.279" v="50387" actId="47"/>
        <pc:sldMkLst>
          <pc:docMk/>
          <pc:sldMk cId="2949727954" sldId="352"/>
        </pc:sldMkLst>
        <pc:spChg chg="mod">
          <ac:chgData name="Knud Funch | Sound Hub Denmark" userId="11fd6e67-6ba5-462a-9cba-49086f95a5d8" providerId="ADAL" clId="{CF935D88-3477-4B0A-A72C-8A7AE23BA5CE}" dt="2021-11-01T14:44:56.930" v="1206"/>
          <ac:spMkLst>
            <pc:docMk/>
            <pc:sldMk cId="2949727954" sldId="352"/>
            <ac:spMk id="4" creationId="{313B8EF2-7CE3-4E2C-901C-2FD646096EAA}"/>
          </ac:spMkLst>
        </pc:spChg>
        <pc:spChg chg="mod">
          <ac:chgData name="Knud Funch | Sound Hub Denmark" userId="11fd6e67-6ba5-462a-9cba-49086f95a5d8" providerId="ADAL" clId="{CF935D88-3477-4B0A-A72C-8A7AE23BA5CE}" dt="2021-12-20T13:51:02.665" v="21478"/>
          <ac:spMkLst>
            <pc:docMk/>
            <pc:sldMk cId="2949727954" sldId="352"/>
            <ac:spMk id="22" creationId="{0421A649-743B-4626-8657-971A5A64502D}"/>
          </ac:spMkLst>
        </pc:spChg>
        <pc:spChg chg="mod">
          <ac:chgData name="Knud Funch | Sound Hub Denmark" userId="11fd6e67-6ba5-462a-9cba-49086f95a5d8" providerId="ADAL" clId="{CF935D88-3477-4B0A-A72C-8A7AE23BA5CE}" dt="2021-12-20T13:51:02.665" v="21478"/>
          <ac:spMkLst>
            <pc:docMk/>
            <pc:sldMk cId="2949727954" sldId="352"/>
            <ac:spMk id="24" creationId="{1BEFBE97-980D-477E-988C-6DD7D4656CCF}"/>
          </ac:spMkLst>
        </pc:spChg>
        <pc:grpChg chg="del">
          <ac:chgData name="Knud Funch | Sound Hub Denmark" userId="11fd6e67-6ba5-462a-9cba-49086f95a5d8" providerId="ADAL" clId="{CF935D88-3477-4B0A-A72C-8A7AE23BA5CE}" dt="2021-12-20T13:50:43.778" v="21475" actId="478"/>
          <ac:grpSpMkLst>
            <pc:docMk/>
            <pc:sldMk cId="2949727954" sldId="352"/>
            <ac:grpSpMk id="2" creationId="{2D95372C-8788-4C8E-A36C-E00322ADEA6A}"/>
          </ac:grpSpMkLst>
        </pc:grpChg>
        <pc:grpChg chg="add mod">
          <ac:chgData name="Knud Funch | Sound Hub Denmark" userId="11fd6e67-6ba5-462a-9cba-49086f95a5d8" providerId="ADAL" clId="{CF935D88-3477-4B0A-A72C-8A7AE23BA5CE}" dt="2021-12-20T13:51:02.665" v="21478"/>
          <ac:grpSpMkLst>
            <pc:docMk/>
            <pc:sldMk cId="2949727954" sldId="352"/>
            <ac:grpSpMk id="20" creationId="{77DFC3DE-5D20-4780-B80B-DABD065AE164}"/>
          </ac:grpSpMkLst>
        </pc:grpChg>
        <pc:grpChg chg="mod">
          <ac:chgData name="Knud Funch | Sound Hub Denmark" userId="11fd6e67-6ba5-462a-9cba-49086f95a5d8" providerId="ADAL" clId="{CF935D88-3477-4B0A-A72C-8A7AE23BA5CE}" dt="2021-12-20T13:51:02.665" v="21478"/>
          <ac:grpSpMkLst>
            <pc:docMk/>
            <pc:sldMk cId="2949727954" sldId="352"/>
            <ac:grpSpMk id="21" creationId="{976BBB7C-9FD3-4539-B278-1DBCC96CB85A}"/>
          </ac:grpSpMkLst>
        </pc:grpChg>
        <pc:picChg chg="add mod">
          <ac:chgData name="Knud Funch | Sound Hub Denmark" userId="11fd6e67-6ba5-462a-9cba-49086f95a5d8" providerId="ADAL" clId="{CF935D88-3477-4B0A-A72C-8A7AE23BA5CE}" dt="2022-01-07T14:32:26.458" v="50120" actId="14100"/>
          <ac:picMkLst>
            <pc:docMk/>
            <pc:sldMk cId="2949727954" sldId="352"/>
            <ac:picMk id="8" creationId="{37FEED11-9A4D-4C20-9C46-3BCEE362BCAC}"/>
          </ac:picMkLst>
        </pc:picChg>
        <pc:picChg chg="del">
          <ac:chgData name="Knud Funch | Sound Hub Denmark" userId="11fd6e67-6ba5-462a-9cba-49086f95a5d8" providerId="ADAL" clId="{CF935D88-3477-4B0A-A72C-8A7AE23BA5CE}" dt="2021-11-02T04:26:38.097" v="2909" actId="478"/>
          <ac:picMkLst>
            <pc:docMk/>
            <pc:sldMk cId="2949727954" sldId="352"/>
            <ac:picMk id="9" creationId="{15C80189-F080-428E-A0F8-E2481609AB8D}"/>
          </ac:picMkLst>
        </pc:picChg>
        <pc:picChg chg="add mod">
          <ac:chgData name="Knud Funch | Sound Hub Denmark" userId="11fd6e67-6ba5-462a-9cba-49086f95a5d8" providerId="ADAL" clId="{CF935D88-3477-4B0A-A72C-8A7AE23BA5CE}" dt="2022-01-07T14:32:29.439" v="50121" actId="14100"/>
          <ac:picMkLst>
            <pc:docMk/>
            <pc:sldMk cId="2949727954" sldId="352"/>
            <ac:picMk id="9" creationId="{50457970-7AB3-4618-A199-01A19AF4DA99}"/>
          </ac:picMkLst>
        </pc:picChg>
        <pc:picChg chg="del mod">
          <ac:chgData name="Knud Funch | Sound Hub Denmark" userId="11fd6e67-6ba5-462a-9cba-49086f95a5d8" providerId="ADAL" clId="{CF935D88-3477-4B0A-A72C-8A7AE23BA5CE}" dt="2021-12-20T13:50:23.332" v="21473" actId="478"/>
          <ac:picMkLst>
            <pc:docMk/>
            <pc:sldMk cId="2949727954" sldId="352"/>
            <ac:picMk id="11" creationId="{99D1D71C-1AAB-463D-8863-BC083BF94002}"/>
          </ac:picMkLst>
        </pc:picChg>
        <pc:picChg chg="add mod">
          <ac:chgData name="Knud Funch | Sound Hub Denmark" userId="11fd6e67-6ba5-462a-9cba-49086f95a5d8" providerId="ADAL" clId="{CF935D88-3477-4B0A-A72C-8A7AE23BA5CE}" dt="2021-12-20T13:50:27.647" v="21474" actId="1076"/>
          <ac:picMkLst>
            <pc:docMk/>
            <pc:sldMk cId="2949727954" sldId="352"/>
            <ac:picMk id="12" creationId="{0C7864FA-B738-486D-B1EC-72DAF6537231}"/>
          </ac:picMkLst>
        </pc:picChg>
        <pc:picChg chg="add del">
          <ac:chgData name="Knud Funch | Sound Hub Denmark" userId="11fd6e67-6ba5-462a-9cba-49086f95a5d8" providerId="ADAL" clId="{CF935D88-3477-4B0A-A72C-8A7AE23BA5CE}" dt="2021-12-20T13:50:50.774" v="21477" actId="478"/>
          <ac:picMkLst>
            <pc:docMk/>
            <pc:sldMk cId="2949727954" sldId="352"/>
            <ac:picMk id="15" creationId="{49862C06-15FB-452C-A303-D181CBFBF4C6}"/>
          </ac:picMkLst>
        </pc:picChg>
        <pc:picChg chg="mod">
          <ac:chgData name="Knud Funch | Sound Hub Denmark" userId="11fd6e67-6ba5-462a-9cba-49086f95a5d8" providerId="ADAL" clId="{CF935D88-3477-4B0A-A72C-8A7AE23BA5CE}" dt="2021-12-20T13:51:02.665" v="21478"/>
          <ac:picMkLst>
            <pc:docMk/>
            <pc:sldMk cId="2949727954" sldId="352"/>
            <ac:picMk id="23" creationId="{17C02D74-E413-4145-A421-3EE4C1A45295}"/>
          </ac:picMkLst>
        </pc:picChg>
      </pc:sldChg>
      <pc:sldChg chg="addSp delSp modSp del mod">
        <pc:chgData name="Knud Funch | Sound Hub Denmark" userId="11fd6e67-6ba5-462a-9cba-49086f95a5d8" providerId="ADAL" clId="{CF935D88-3477-4B0A-A72C-8A7AE23BA5CE}" dt="2022-02-25T13:41:57.101" v="50391" actId="47"/>
        <pc:sldMkLst>
          <pc:docMk/>
          <pc:sldMk cId="3850316351" sldId="354"/>
        </pc:sldMkLst>
        <pc:spChg chg="mod">
          <ac:chgData name="Knud Funch | Sound Hub Denmark" userId="11fd6e67-6ba5-462a-9cba-49086f95a5d8" providerId="ADAL" clId="{CF935D88-3477-4B0A-A72C-8A7AE23BA5CE}" dt="2021-11-01T14:45:15.875" v="1258"/>
          <ac:spMkLst>
            <pc:docMk/>
            <pc:sldMk cId="3850316351" sldId="354"/>
            <ac:spMk id="4" creationId="{313B8EF2-7CE3-4E2C-901C-2FD646096EAA}"/>
          </ac:spMkLst>
        </pc:spChg>
        <pc:spChg chg="mod">
          <ac:chgData name="Knud Funch | Sound Hub Denmark" userId="11fd6e67-6ba5-462a-9cba-49086f95a5d8" providerId="ADAL" clId="{CF935D88-3477-4B0A-A72C-8A7AE23BA5CE}" dt="2021-12-20T13:53:52.391" v="21484"/>
          <ac:spMkLst>
            <pc:docMk/>
            <pc:sldMk cId="3850316351" sldId="354"/>
            <ac:spMk id="15" creationId="{732AAD5F-D849-44B4-A082-A68241596A6D}"/>
          </ac:spMkLst>
        </pc:spChg>
        <pc:spChg chg="mod">
          <ac:chgData name="Knud Funch | Sound Hub Denmark" userId="11fd6e67-6ba5-462a-9cba-49086f95a5d8" providerId="ADAL" clId="{CF935D88-3477-4B0A-A72C-8A7AE23BA5CE}" dt="2021-12-20T13:53:52.391" v="21484"/>
          <ac:spMkLst>
            <pc:docMk/>
            <pc:sldMk cId="3850316351" sldId="354"/>
            <ac:spMk id="17" creationId="{85A1DBC1-6607-49BB-B148-C5EFB3CDAD20}"/>
          </ac:spMkLst>
        </pc:spChg>
        <pc:grpChg chg="del">
          <ac:chgData name="Knud Funch | Sound Hub Denmark" userId="11fd6e67-6ba5-462a-9cba-49086f95a5d8" providerId="ADAL" clId="{CF935D88-3477-4B0A-A72C-8A7AE23BA5CE}" dt="2021-12-20T13:53:43.531" v="21482" actId="478"/>
          <ac:grpSpMkLst>
            <pc:docMk/>
            <pc:sldMk cId="3850316351" sldId="354"/>
            <ac:grpSpMk id="2" creationId="{2D95372C-8788-4C8E-A36C-E00322ADEA6A}"/>
          </ac:grpSpMkLst>
        </pc:grpChg>
        <pc:grpChg chg="add mod">
          <ac:chgData name="Knud Funch | Sound Hub Denmark" userId="11fd6e67-6ba5-462a-9cba-49086f95a5d8" providerId="ADAL" clId="{CF935D88-3477-4B0A-A72C-8A7AE23BA5CE}" dt="2021-12-20T13:53:52.391" v="21484"/>
          <ac:grpSpMkLst>
            <pc:docMk/>
            <pc:sldMk cId="3850316351" sldId="354"/>
            <ac:grpSpMk id="13" creationId="{46897945-5E3E-41EA-9D2D-7850F9925458}"/>
          </ac:grpSpMkLst>
        </pc:grpChg>
        <pc:grpChg chg="mod">
          <ac:chgData name="Knud Funch | Sound Hub Denmark" userId="11fd6e67-6ba5-462a-9cba-49086f95a5d8" providerId="ADAL" clId="{CF935D88-3477-4B0A-A72C-8A7AE23BA5CE}" dt="2021-12-20T13:53:52.391" v="21484"/>
          <ac:grpSpMkLst>
            <pc:docMk/>
            <pc:sldMk cId="3850316351" sldId="354"/>
            <ac:grpSpMk id="14" creationId="{9441450E-75D2-40EE-982D-CFD4D1501FAF}"/>
          </ac:grpSpMkLst>
        </pc:grpChg>
        <pc:picChg chg="add mod">
          <ac:chgData name="Knud Funch | Sound Hub Denmark" userId="11fd6e67-6ba5-462a-9cba-49086f95a5d8" providerId="ADAL" clId="{CF935D88-3477-4B0A-A72C-8A7AE23BA5CE}" dt="2021-11-02T04:32:55.585" v="3020" actId="14100"/>
          <ac:picMkLst>
            <pc:docMk/>
            <pc:sldMk cId="3850316351" sldId="354"/>
            <ac:picMk id="8" creationId="{8F1C490B-2AE9-4156-8D5D-A36F1D0683E7}"/>
          </ac:picMkLst>
        </pc:picChg>
        <pc:picChg chg="mod">
          <ac:chgData name="Knud Funch | Sound Hub Denmark" userId="11fd6e67-6ba5-462a-9cba-49086f95a5d8" providerId="ADAL" clId="{CF935D88-3477-4B0A-A72C-8A7AE23BA5CE}" dt="2021-11-02T04:32:59.661" v="3021" actId="1076"/>
          <ac:picMkLst>
            <pc:docMk/>
            <pc:sldMk cId="3850316351" sldId="354"/>
            <ac:picMk id="9" creationId="{997A0917-02AE-4E16-9891-8BE613438A8C}"/>
          </ac:picMkLst>
        </pc:picChg>
        <pc:picChg chg="del">
          <ac:chgData name="Knud Funch | Sound Hub Denmark" userId="11fd6e67-6ba5-462a-9cba-49086f95a5d8" providerId="ADAL" clId="{CF935D88-3477-4B0A-A72C-8A7AE23BA5CE}" dt="2021-11-02T04:29:49.753" v="2922" actId="478"/>
          <ac:picMkLst>
            <pc:docMk/>
            <pc:sldMk cId="3850316351" sldId="354"/>
            <ac:picMk id="12" creationId="{F92FE8E0-42EA-4116-8AE3-6B06404991C0}"/>
          </ac:picMkLst>
        </pc:picChg>
        <pc:picChg chg="mod">
          <ac:chgData name="Knud Funch | Sound Hub Denmark" userId="11fd6e67-6ba5-462a-9cba-49086f95a5d8" providerId="ADAL" clId="{CF935D88-3477-4B0A-A72C-8A7AE23BA5CE}" dt="2021-12-20T13:53:52.391" v="21484"/>
          <ac:picMkLst>
            <pc:docMk/>
            <pc:sldMk cId="3850316351" sldId="354"/>
            <ac:picMk id="16" creationId="{309FE1BF-BB9F-4066-94BE-D82F02EE6AE4}"/>
          </ac:picMkLst>
        </pc:picChg>
      </pc:sldChg>
      <pc:sldChg chg="addSp delSp modSp del mod">
        <pc:chgData name="Knud Funch | Sound Hub Denmark" userId="11fd6e67-6ba5-462a-9cba-49086f95a5d8" providerId="ADAL" clId="{CF935D88-3477-4B0A-A72C-8A7AE23BA5CE}" dt="2022-02-25T13:41:06.978" v="50389" actId="47"/>
        <pc:sldMkLst>
          <pc:docMk/>
          <pc:sldMk cId="2903583066" sldId="355"/>
        </pc:sldMkLst>
        <pc:spChg chg="mod">
          <ac:chgData name="Knud Funch | Sound Hub Denmark" userId="11fd6e67-6ba5-462a-9cba-49086f95a5d8" providerId="ADAL" clId="{CF935D88-3477-4B0A-A72C-8A7AE23BA5CE}" dt="2021-11-01T14:45:06.467" v="1232"/>
          <ac:spMkLst>
            <pc:docMk/>
            <pc:sldMk cId="2903583066" sldId="355"/>
            <ac:spMk id="4" creationId="{313B8EF2-7CE3-4E2C-901C-2FD646096EAA}"/>
          </ac:spMkLst>
        </pc:spChg>
        <pc:spChg chg="mod">
          <ac:chgData name="Knud Funch | Sound Hub Denmark" userId="11fd6e67-6ba5-462a-9cba-49086f95a5d8" providerId="ADAL" clId="{CF935D88-3477-4B0A-A72C-8A7AE23BA5CE}" dt="2021-12-20T13:53:32.193" v="21479"/>
          <ac:spMkLst>
            <pc:docMk/>
            <pc:sldMk cId="2903583066" sldId="355"/>
            <ac:spMk id="16" creationId="{D48D7911-6CF0-4401-BF4D-B5F8CC8036AA}"/>
          </ac:spMkLst>
        </pc:spChg>
        <pc:spChg chg="mod">
          <ac:chgData name="Knud Funch | Sound Hub Denmark" userId="11fd6e67-6ba5-462a-9cba-49086f95a5d8" providerId="ADAL" clId="{CF935D88-3477-4B0A-A72C-8A7AE23BA5CE}" dt="2021-12-20T13:53:32.193" v="21479"/>
          <ac:spMkLst>
            <pc:docMk/>
            <pc:sldMk cId="2903583066" sldId="355"/>
            <ac:spMk id="18" creationId="{DD67074E-96CC-4C90-8522-C33FABD7637C}"/>
          </ac:spMkLst>
        </pc:spChg>
        <pc:spChg chg="mod">
          <ac:chgData name="Knud Funch | Sound Hub Denmark" userId="11fd6e67-6ba5-462a-9cba-49086f95a5d8" providerId="ADAL" clId="{CF935D88-3477-4B0A-A72C-8A7AE23BA5CE}" dt="2021-12-20T13:53:49.051" v="21483"/>
          <ac:spMkLst>
            <pc:docMk/>
            <pc:sldMk cId="2903583066" sldId="355"/>
            <ac:spMk id="21" creationId="{F45454FF-FF46-495B-8049-1DDD41696721}"/>
          </ac:spMkLst>
        </pc:spChg>
        <pc:spChg chg="mod">
          <ac:chgData name="Knud Funch | Sound Hub Denmark" userId="11fd6e67-6ba5-462a-9cba-49086f95a5d8" providerId="ADAL" clId="{CF935D88-3477-4B0A-A72C-8A7AE23BA5CE}" dt="2021-12-20T13:53:49.051" v="21483"/>
          <ac:spMkLst>
            <pc:docMk/>
            <pc:sldMk cId="2903583066" sldId="355"/>
            <ac:spMk id="23" creationId="{6D96EB50-17D4-44D2-AB4A-F935976CD187}"/>
          </ac:spMkLst>
        </pc:spChg>
        <pc:grpChg chg="del">
          <ac:chgData name="Knud Funch | Sound Hub Denmark" userId="11fd6e67-6ba5-462a-9cba-49086f95a5d8" providerId="ADAL" clId="{CF935D88-3477-4B0A-A72C-8A7AE23BA5CE}" dt="2021-12-20T13:53:39.085" v="21481" actId="478"/>
          <ac:grpSpMkLst>
            <pc:docMk/>
            <pc:sldMk cId="2903583066" sldId="355"/>
            <ac:grpSpMk id="2" creationId="{2D95372C-8788-4C8E-A36C-E00322ADEA6A}"/>
          </ac:grpSpMkLst>
        </pc:grpChg>
        <pc:grpChg chg="add del mod">
          <ac:chgData name="Knud Funch | Sound Hub Denmark" userId="11fd6e67-6ba5-462a-9cba-49086f95a5d8" providerId="ADAL" clId="{CF935D88-3477-4B0A-A72C-8A7AE23BA5CE}" dt="2021-12-20T13:53:35.790" v="21480"/>
          <ac:grpSpMkLst>
            <pc:docMk/>
            <pc:sldMk cId="2903583066" sldId="355"/>
            <ac:grpSpMk id="14" creationId="{B1920DA9-3BA6-489C-BDD2-FBB658592CD9}"/>
          </ac:grpSpMkLst>
        </pc:grpChg>
        <pc:grpChg chg="mod">
          <ac:chgData name="Knud Funch | Sound Hub Denmark" userId="11fd6e67-6ba5-462a-9cba-49086f95a5d8" providerId="ADAL" clId="{CF935D88-3477-4B0A-A72C-8A7AE23BA5CE}" dt="2021-12-20T13:53:32.193" v="21479"/>
          <ac:grpSpMkLst>
            <pc:docMk/>
            <pc:sldMk cId="2903583066" sldId="355"/>
            <ac:grpSpMk id="15" creationId="{6A1D0C9C-4887-45FC-8051-80948A7FB80A}"/>
          </ac:grpSpMkLst>
        </pc:grpChg>
        <pc:grpChg chg="add mod">
          <ac:chgData name="Knud Funch | Sound Hub Denmark" userId="11fd6e67-6ba5-462a-9cba-49086f95a5d8" providerId="ADAL" clId="{CF935D88-3477-4B0A-A72C-8A7AE23BA5CE}" dt="2021-12-20T13:53:49.051" v="21483"/>
          <ac:grpSpMkLst>
            <pc:docMk/>
            <pc:sldMk cId="2903583066" sldId="355"/>
            <ac:grpSpMk id="19" creationId="{CF0A805D-DC6E-4F82-94DB-1ABE749B842E}"/>
          </ac:grpSpMkLst>
        </pc:grpChg>
        <pc:grpChg chg="mod">
          <ac:chgData name="Knud Funch | Sound Hub Denmark" userId="11fd6e67-6ba5-462a-9cba-49086f95a5d8" providerId="ADAL" clId="{CF935D88-3477-4B0A-A72C-8A7AE23BA5CE}" dt="2021-12-20T13:53:49.051" v="21483"/>
          <ac:grpSpMkLst>
            <pc:docMk/>
            <pc:sldMk cId="2903583066" sldId="355"/>
            <ac:grpSpMk id="20" creationId="{DD4189EA-37B6-4EFB-9E30-6C6DE2879D53}"/>
          </ac:grpSpMkLst>
        </pc:grpChg>
        <pc:picChg chg="add mod">
          <ac:chgData name="Knud Funch | Sound Hub Denmark" userId="11fd6e67-6ba5-462a-9cba-49086f95a5d8" providerId="ADAL" clId="{CF935D88-3477-4B0A-A72C-8A7AE23BA5CE}" dt="2021-11-02T04:28:07.844" v="2915" actId="1076"/>
          <ac:picMkLst>
            <pc:docMk/>
            <pc:sldMk cId="2903583066" sldId="355"/>
            <ac:picMk id="9" creationId="{342CF120-2494-400B-BF1A-AF6454955181}"/>
          </ac:picMkLst>
        </pc:picChg>
        <pc:picChg chg="del">
          <ac:chgData name="Knud Funch | Sound Hub Denmark" userId="11fd6e67-6ba5-462a-9cba-49086f95a5d8" providerId="ADAL" clId="{CF935D88-3477-4B0A-A72C-8A7AE23BA5CE}" dt="2021-11-02T04:28:42.748" v="2917" actId="478"/>
          <ac:picMkLst>
            <pc:docMk/>
            <pc:sldMk cId="2903583066" sldId="355"/>
            <ac:picMk id="11" creationId="{B8F63B3F-2E03-4D8E-BD1C-3FDE1DC1F676}"/>
          </ac:picMkLst>
        </pc:picChg>
        <pc:picChg chg="add mod">
          <ac:chgData name="Knud Funch | Sound Hub Denmark" userId="11fd6e67-6ba5-462a-9cba-49086f95a5d8" providerId="ADAL" clId="{CF935D88-3477-4B0A-A72C-8A7AE23BA5CE}" dt="2021-11-02T04:28:54.731" v="2920" actId="1076"/>
          <ac:picMkLst>
            <pc:docMk/>
            <pc:sldMk cId="2903583066" sldId="355"/>
            <ac:picMk id="12" creationId="{D9C080F1-B80E-4930-9CC7-C0CAAC4BE0D4}"/>
          </ac:picMkLst>
        </pc:picChg>
        <pc:picChg chg="del">
          <ac:chgData name="Knud Funch | Sound Hub Denmark" userId="11fd6e67-6ba5-462a-9cba-49086f95a5d8" providerId="ADAL" clId="{CF935D88-3477-4B0A-A72C-8A7AE23BA5CE}" dt="2021-11-02T04:27:57.825" v="2913" actId="478"/>
          <ac:picMkLst>
            <pc:docMk/>
            <pc:sldMk cId="2903583066" sldId="355"/>
            <ac:picMk id="14" creationId="{1E56CDA0-C699-4C40-AEAE-66A9B6A34681}"/>
          </ac:picMkLst>
        </pc:picChg>
        <pc:picChg chg="mod">
          <ac:chgData name="Knud Funch | Sound Hub Denmark" userId="11fd6e67-6ba5-462a-9cba-49086f95a5d8" providerId="ADAL" clId="{CF935D88-3477-4B0A-A72C-8A7AE23BA5CE}" dt="2021-12-20T13:53:32.193" v="21479"/>
          <ac:picMkLst>
            <pc:docMk/>
            <pc:sldMk cId="2903583066" sldId="355"/>
            <ac:picMk id="17" creationId="{4C3DAF10-E76F-4719-9B8D-5A84DC5EEF97}"/>
          </ac:picMkLst>
        </pc:picChg>
        <pc:picChg chg="mod">
          <ac:chgData name="Knud Funch | Sound Hub Denmark" userId="11fd6e67-6ba5-462a-9cba-49086f95a5d8" providerId="ADAL" clId="{CF935D88-3477-4B0A-A72C-8A7AE23BA5CE}" dt="2021-12-20T13:53:49.051" v="21483"/>
          <ac:picMkLst>
            <pc:docMk/>
            <pc:sldMk cId="2903583066" sldId="355"/>
            <ac:picMk id="22" creationId="{AA017D4F-66E3-4F2F-8939-2C317DE257ED}"/>
          </ac:picMkLst>
        </pc:picChg>
      </pc:sldChg>
      <pc:sldChg chg="add del">
        <pc:chgData name="Knud Funch | Sound Hub Denmark" userId="11fd6e67-6ba5-462a-9cba-49086f95a5d8" providerId="ADAL" clId="{CF935D88-3477-4B0A-A72C-8A7AE23BA5CE}" dt="2021-11-02T04:40:12.870" v="3070" actId="47"/>
        <pc:sldMkLst>
          <pc:docMk/>
          <pc:sldMk cId="3985530492" sldId="356"/>
        </pc:sldMkLst>
      </pc:sldChg>
      <pc:sldChg chg="addSp delSp modSp del mod ord modNotes modNotesTx">
        <pc:chgData name="Knud Funch | Sound Hub Denmark" userId="11fd6e67-6ba5-462a-9cba-49086f95a5d8" providerId="ADAL" clId="{CF935D88-3477-4B0A-A72C-8A7AE23BA5CE}" dt="2022-02-25T13:02:21.047" v="50367" actId="47"/>
        <pc:sldMkLst>
          <pc:docMk/>
          <pc:sldMk cId="667685742" sldId="357"/>
        </pc:sldMkLst>
        <pc:spChg chg="mod">
          <ac:chgData name="Knud Funch | Sound Hub Denmark" userId="11fd6e67-6ba5-462a-9cba-49086f95a5d8" providerId="ADAL" clId="{CF935D88-3477-4B0A-A72C-8A7AE23BA5CE}" dt="2021-11-02T08:04:10.172" v="4521" actId="20577"/>
          <ac:spMkLst>
            <pc:docMk/>
            <pc:sldMk cId="667685742" sldId="357"/>
            <ac:spMk id="4" creationId="{313B8EF2-7CE3-4E2C-901C-2FD646096EAA}"/>
          </ac:spMkLst>
        </pc:spChg>
        <pc:spChg chg="del">
          <ac:chgData name="Knud Funch | Sound Hub Denmark" userId="11fd6e67-6ba5-462a-9cba-49086f95a5d8" providerId="ADAL" clId="{CF935D88-3477-4B0A-A72C-8A7AE23BA5CE}" dt="2021-11-02T04:40:45.911" v="3075" actId="478"/>
          <ac:spMkLst>
            <pc:docMk/>
            <pc:sldMk cId="667685742" sldId="357"/>
            <ac:spMk id="13" creationId="{D81C7AAC-A230-4176-B08F-1EB0DFC91DE5}"/>
          </ac:spMkLst>
        </pc:spChg>
        <pc:spChg chg="add del mod">
          <ac:chgData name="Knud Funch | Sound Hub Denmark" userId="11fd6e67-6ba5-462a-9cba-49086f95a5d8" providerId="ADAL" clId="{CF935D88-3477-4B0A-A72C-8A7AE23BA5CE}" dt="2021-12-20T09:57:53.357" v="15252" actId="478"/>
          <ac:spMkLst>
            <pc:docMk/>
            <pc:sldMk cId="667685742" sldId="357"/>
            <ac:spMk id="24" creationId="{6236B912-425F-4435-A8ED-664905C9EFF6}"/>
          </ac:spMkLst>
        </pc:spChg>
        <pc:spChg chg="add del mod">
          <ac:chgData name="Knud Funch | Sound Hub Denmark" userId="11fd6e67-6ba5-462a-9cba-49086f95a5d8" providerId="ADAL" clId="{CF935D88-3477-4B0A-A72C-8A7AE23BA5CE}" dt="2022-01-05T12:39:44.029" v="35601" actId="478"/>
          <ac:spMkLst>
            <pc:docMk/>
            <pc:sldMk cId="667685742" sldId="357"/>
            <ac:spMk id="28" creationId="{C14C586F-4380-4397-9489-1F90E833CFC0}"/>
          </ac:spMkLst>
        </pc:spChg>
        <pc:spChg chg="mod">
          <ac:chgData name="Knud Funch | Sound Hub Denmark" userId="11fd6e67-6ba5-462a-9cba-49086f95a5d8" providerId="ADAL" clId="{CF935D88-3477-4B0A-A72C-8A7AE23BA5CE}" dt="2021-12-20T13:33:10.034" v="20753"/>
          <ac:spMkLst>
            <pc:docMk/>
            <pc:sldMk cId="667685742" sldId="357"/>
            <ac:spMk id="31" creationId="{EFF8CE86-AE12-4054-9511-EE19C4AE5E44}"/>
          </ac:spMkLst>
        </pc:spChg>
        <pc:spChg chg="mod">
          <ac:chgData name="Knud Funch | Sound Hub Denmark" userId="11fd6e67-6ba5-462a-9cba-49086f95a5d8" providerId="ADAL" clId="{CF935D88-3477-4B0A-A72C-8A7AE23BA5CE}" dt="2021-12-20T13:33:10.034" v="20753"/>
          <ac:spMkLst>
            <pc:docMk/>
            <pc:sldMk cId="667685742" sldId="357"/>
            <ac:spMk id="33" creationId="{EADB213F-1F41-4D0D-8BEF-67DCBE5A9BE3}"/>
          </ac:spMkLst>
        </pc:spChg>
        <pc:spChg chg="mod">
          <ac:chgData name="Knud Funch | Sound Hub Denmark" userId="11fd6e67-6ba5-462a-9cba-49086f95a5d8" providerId="ADAL" clId="{CF935D88-3477-4B0A-A72C-8A7AE23BA5CE}" dt="2022-01-07T14:39:53.177" v="50298" actId="20577"/>
          <ac:spMkLst>
            <pc:docMk/>
            <pc:sldMk cId="667685742" sldId="357"/>
            <ac:spMk id="36" creationId="{470C72E2-04F6-4C91-BD32-B8DB83D64D98}"/>
          </ac:spMkLst>
        </pc:spChg>
        <pc:spChg chg="mod">
          <ac:chgData name="Knud Funch | Sound Hub Denmark" userId="11fd6e67-6ba5-462a-9cba-49086f95a5d8" providerId="ADAL" clId="{CF935D88-3477-4B0A-A72C-8A7AE23BA5CE}" dt="2021-12-20T13:33:51.052" v="20755"/>
          <ac:spMkLst>
            <pc:docMk/>
            <pc:sldMk cId="667685742" sldId="357"/>
            <ac:spMk id="38" creationId="{D7CB0BDB-EEBC-448B-8F18-95FA3F16E76C}"/>
          </ac:spMkLst>
        </pc:spChg>
        <pc:spChg chg="mod">
          <ac:chgData name="Knud Funch | Sound Hub Denmark" userId="11fd6e67-6ba5-462a-9cba-49086f95a5d8" providerId="ADAL" clId="{CF935D88-3477-4B0A-A72C-8A7AE23BA5CE}" dt="2021-12-20T09:51:29.995" v="15108" actId="20577"/>
          <ac:spMkLst>
            <pc:docMk/>
            <pc:sldMk cId="667685742" sldId="357"/>
            <ac:spMk id="50" creationId="{2EA59323-CF89-42D7-8519-3D4253836E56}"/>
          </ac:spMkLst>
        </pc:spChg>
        <pc:spChg chg="mod">
          <ac:chgData name="Knud Funch | Sound Hub Denmark" userId="11fd6e67-6ba5-462a-9cba-49086f95a5d8" providerId="ADAL" clId="{CF935D88-3477-4B0A-A72C-8A7AE23BA5CE}" dt="2022-01-06T13:21:56.809" v="42548" actId="20577"/>
          <ac:spMkLst>
            <pc:docMk/>
            <pc:sldMk cId="667685742" sldId="357"/>
            <ac:spMk id="115" creationId="{0C73D10C-F7FA-4B62-9ADB-DA12AA5AFC82}"/>
          </ac:spMkLst>
        </pc:spChg>
        <pc:spChg chg="del mod">
          <ac:chgData name="Knud Funch | Sound Hub Denmark" userId="11fd6e67-6ba5-462a-9cba-49086f95a5d8" providerId="ADAL" clId="{CF935D88-3477-4B0A-A72C-8A7AE23BA5CE}" dt="2021-11-02T04:40:33.096" v="3072" actId="478"/>
          <ac:spMkLst>
            <pc:docMk/>
            <pc:sldMk cId="667685742" sldId="357"/>
            <ac:spMk id="127" creationId="{4CA6F43E-EB71-4E75-9989-F16C7A55069A}"/>
          </ac:spMkLst>
        </pc:spChg>
        <pc:grpChg chg="del">
          <ac:chgData name="Knud Funch | Sound Hub Denmark" userId="11fd6e67-6ba5-462a-9cba-49086f95a5d8" providerId="ADAL" clId="{CF935D88-3477-4B0A-A72C-8A7AE23BA5CE}" dt="2021-12-20T13:33:08.910" v="20752" actId="478"/>
          <ac:grpSpMkLst>
            <pc:docMk/>
            <pc:sldMk cId="667685742" sldId="357"/>
            <ac:grpSpMk id="2" creationId="{2D95372C-8788-4C8E-A36C-E00322ADEA6A}"/>
          </ac:grpSpMkLst>
        </pc:grpChg>
        <pc:grpChg chg="add del mod">
          <ac:chgData name="Knud Funch | Sound Hub Denmark" userId="11fd6e67-6ba5-462a-9cba-49086f95a5d8" providerId="ADAL" clId="{CF935D88-3477-4B0A-A72C-8A7AE23BA5CE}" dt="2021-12-20T13:33:50.062" v="20754" actId="478"/>
          <ac:grpSpMkLst>
            <pc:docMk/>
            <pc:sldMk cId="667685742" sldId="357"/>
            <ac:grpSpMk id="29" creationId="{19F22800-42F7-4E45-88BF-16033A21C4C8}"/>
          </ac:grpSpMkLst>
        </pc:grpChg>
        <pc:grpChg chg="mod">
          <ac:chgData name="Knud Funch | Sound Hub Denmark" userId="11fd6e67-6ba5-462a-9cba-49086f95a5d8" providerId="ADAL" clId="{CF935D88-3477-4B0A-A72C-8A7AE23BA5CE}" dt="2021-12-20T13:33:10.034" v="20753"/>
          <ac:grpSpMkLst>
            <pc:docMk/>
            <pc:sldMk cId="667685742" sldId="357"/>
            <ac:grpSpMk id="30" creationId="{4565033C-6297-4E6E-A0B1-BF2E6110B7C2}"/>
          </ac:grpSpMkLst>
        </pc:grpChg>
        <pc:grpChg chg="add mod">
          <ac:chgData name="Knud Funch | Sound Hub Denmark" userId="11fd6e67-6ba5-462a-9cba-49086f95a5d8" providerId="ADAL" clId="{CF935D88-3477-4B0A-A72C-8A7AE23BA5CE}" dt="2021-12-20T13:33:51.052" v="20755"/>
          <ac:grpSpMkLst>
            <pc:docMk/>
            <pc:sldMk cId="667685742" sldId="357"/>
            <ac:grpSpMk id="34" creationId="{1B58DF0B-A33A-4A8F-A5F3-F11B8899136E}"/>
          </ac:grpSpMkLst>
        </pc:grpChg>
        <pc:grpChg chg="mod">
          <ac:chgData name="Knud Funch | Sound Hub Denmark" userId="11fd6e67-6ba5-462a-9cba-49086f95a5d8" providerId="ADAL" clId="{CF935D88-3477-4B0A-A72C-8A7AE23BA5CE}" dt="2021-12-20T13:33:51.052" v="20755"/>
          <ac:grpSpMkLst>
            <pc:docMk/>
            <pc:sldMk cId="667685742" sldId="357"/>
            <ac:grpSpMk id="35" creationId="{2627FF00-57C4-4F97-82C0-5CA4AE134B7A}"/>
          </ac:grpSpMkLst>
        </pc:grpChg>
        <pc:picChg chg="del">
          <ac:chgData name="Knud Funch | Sound Hub Denmark" userId="11fd6e67-6ba5-462a-9cba-49086f95a5d8" providerId="ADAL" clId="{CF935D88-3477-4B0A-A72C-8A7AE23BA5CE}" dt="2021-11-02T04:40:38.015" v="3073" actId="478"/>
          <ac:picMkLst>
            <pc:docMk/>
            <pc:sldMk cId="667685742" sldId="357"/>
            <ac:picMk id="9" creationId="{363D0EFB-DAB1-4504-8074-6D6D7B11EDBB}"/>
          </ac:picMkLst>
        </pc:picChg>
        <pc:picChg chg="del">
          <ac:chgData name="Knud Funch | Sound Hub Denmark" userId="11fd6e67-6ba5-462a-9cba-49086f95a5d8" providerId="ADAL" clId="{CF935D88-3477-4B0A-A72C-8A7AE23BA5CE}" dt="2021-11-02T04:40:41.840" v="3074" actId="478"/>
          <ac:picMkLst>
            <pc:docMk/>
            <pc:sldMk cId="667685742" sldId="357"/>
            <ac:picMk id="11" creationId="{0C92D67A-2B33-4ED3-8E95-29B0F3B58C96}"/>
          </ac:picMkLst>
        </pc:picChg>
        <pc:picChg chg="add del mod">
          <ac:chgData name="Knud Funch | Sound Hub Denmark" userId="11fd6e67-6ba5-462a-9cba-49086f95a5d8" providerId="ADAL" clId="{CF935D88-3477-4B0A-A72C-8A7AE23BA5CE}" dt="2022-01-05T12:36:46.375" v="35371" actId="478"/>
          <ac:picMkLst>
            <pc:docMk/>
            <pc:sldMk cId="667685742" sldId="357"/>
            <ac:picMk id="25" creationId="{CB53120E-2E09-41BD-AD63-560A01C08C38}"/>
          </ac:picMkLst>
        </pc:picChg>
        <pc:picChg chg="add del mod">
          <ac:chgData name="Knud Funch | Sound Hub Denmark" userId="11fd6e67-6ba5-462a-9cba-49086f95a5d8" providerId="ADAL" clId="{CF935D88-3477-4B0A-A72C-8A7AE23BA5CE}" dt="2022-01-05T12:38:20.215" v="35599" actId="478"/>
          <ac:picMkLst>
            <pc:docMk/>
            <pc:sldMk cId="667685742" sldId="357"/>
            <ac:picMk id="26" creationId="{1548E75E-59F0-490A-A4D7-ACF3DC90FA0A}"/>
          </ac:picMkLst>
        </pc:picChg>
        <pc:picChg chg="add del mod">
          <ac:chgData name="Knud Funch | Sound Hub Denmark" userId="11fd6e67-6ba5-462a-9cba-49086f95a5d8" providerId="ADAL" clId="{CF935D88-3477-4B0A-A72C-8A7AE23BA5CE}" dt="2022-01-05T12:36:35.223" v="35370" actId="478"/>
          <ac:picMkLst>
            <pc:docMk/>
            <pc:sldMk cId="667685742" sldId="357"/>
            <ac:picMk id="27" creationId="{EA9670C5-EC07-41E9-A594-6012304562F8}"/>
          </ac:picMkLst>
        </pc:picChg>
        <pc:picChg chg="mod">
          <ac:chgData name="Knud Funch | Sound Hub Denmark" userId="11fd6e67-6ba5-462a-9cba-49086f95a5d8" providerId="ADAL" clId="{CF935D88-3477-4B0A-A72C-8A7AE23BA5CE}" dt="2021-12-20T13:33:10.034" v="20753"/>
          <ac:picMkLst>
            <pc:docMk/>
            <pc:sldMk cId="667685742" sldId="357"/>
            <ac:picMk id="32" creationId="{AA8A10EF-338C-4DE2-891D-EFD21963F6A5}"/>
          </ac:picMkLst>
        </pc:picChg>
        <pc:picChg chg="mod">
          <ac:chgData name="Knud Funch | Sound Hub Denmark" userId="11fd6e67-6ba5-462a-9cba-49086f95a5d8" providerId="ADAL" clId="{CF935D88-3477-4B0A-A72C-8A7AE23BA5CE}" dt="2021-12-20T13:33:51.052" v="20755"/>
          <ac:picMkLst>
            <pc:docMk/>
            <pc:sldMk cId="667685742" sldId="357"/>
            <ac:picMk id="37" creationId="{B603F586-1812-4036-A277-624AC10D2D59}"/>
          </ac:picMkLst>
        </pc:picChg>
        <pc:picChg chg="del">
          <ac:chgData name="Knud Funch | Sound Hub Denmark" userId="11fd6e67-6ba5-462a-9cba-49086f95a5d8" providerId="ADAL" clId="{CF935D88-3477-4B0A-A72C-8A7AE23BA5CE}" dt="2022-01-05T12:43:46.642" v="35946" actId="478"/>
          <ac:picMkLst>
            <pc:docMk/>
            <pc:sldMk cId="667685742" sldId="357"/>
            <ac:picMk id="80" creationId="{8B2FE9BE-1AC2-4A38-A943-A0D4C82916B2}"/>
          </ac:picMkLst>
        </pc:picChg>
      </pc:sldChg>
      <pc:sldChg chg="addSp delSp modSp del mod ord modNotes modNotesTx">
        <pc:chgData name="Knud Funch | Sound Hub Denmark" userId="11fd6e67-6ba5-462a-9cba-49086f95a5d8" providerId="ADAL" clId="{CF935D88-3477-4B0A-A72C-8A7AE23BA5CE}" dt="2022-02-25T13:16:47.359" v="50381" actId="47"/>
        <pc:sldMkLst>
          <pc:docMk/>
          <pc:sldMk cId="1633726113" sldId="359"/>
        </pc:sldMkLst>
        <pc:spChg chg="mod">
          <ac:chgData name="Knud Funch | Sound Hub Denmark" userId="11fd6e67-6ba5-462a-9cba-49086f95a5d8" providerId="ADAL" clId="{CF935D88-3477-4B0A-A72C-8A7AE23BA5CE}" dt="2021-11-01T14:48:59.993" v="1300" actId="20577"/>
          <ac:spMkLst>
            <pc:docMk/>
            <pc:sldMk cId="1633726113" sldId="359"/>
            <ac:spMk id="4" creationId="{313B8EF2-7CE3-4E2C-901C-2FD646096EAA}"/>
          </ac:spMkLst>
        </pc:spChg>
        <pc:spChg chg="ord">
          <ac:chgData name="Knud Funch | Sound Hub Denmark" userId="11fd6e67-6ba5-462a-9cba-49086f95a5d8" providerId="ADAL" clId="{CF935D88-3477-4B0A-A72C-8A7AE23BA5CE}" dt="2021-12-22T08:56:34.834" v="23135" actId="166"/>
          <ac:spMkLst>
            <pc:docMk/>
            <pc:sldMk cId="1633726113" sldId="359"/>
            <ac:spMk id="9" creationId="{E9316F90-FBF1-45B6-8981-5FC39FB4B65B}"/>
          </ac:spMkLst>
        </pc:spChg>
        <pc:spChg chg="mod">
          <ac:chgData name="Knud Funch | Sound Hub Denmark" userId="11fd6e67-6ba5-462a-9cba-49086f95a5d8" providerId="ADAL" clId="{CF935D88-3477-4B0A-A72C-8A7AE23BA5CE}" dt="2021-12-20T15:09:24.937" v="22510" actId="20577"/>
          <ac:spMkLst>
            <pc:docMk/>
            <pc:sldMk cId="1633726113" sldId="359"/>
            <ac:spMk id="54" creationId="{6EEE755A-37E4-4C70-9C29-130ECD4E4FC5}"/>
          </ac:spMkLst>
        </pc:spChg>
        <pc:spChg chg="mod">
          <ac:chgData name="Knud Funch | Sound Hub Denmark" userId="11fd6e67-6ba5-462a-9cba-49086f95a5d8" providerId="ADAL" clId="{CF935D88-3477-4B0A-A72C-8A7AE23BA5CE}" dt="2021-12-20T13:54:34.714" v="21486"/>
          <ac:spMkLst>
            <pc:docMk/>
            <pc:sldMk cId="1633726113" sldId="359"/>
            <ac:spMk id="59" creationId="{B84A0A9A-F636-4D61-BCEA-60B03145A224}"/>
          </ac:spMkLst>
        </pc:spChg>
        <pc:spChg chg="mod">
          <ac:chgData name="Knud Funch | Sound Hub Denmark" userId="11fd6e67-6ba5-462a-9cba-49086f95a5d8" providerId="ADAL" clId="{CF935D88-3477-4B0A-A72C-8A7AE23BA5CE}" dt="2021-12-22T09:00:42.448" v="23726" actId="20577"/>
          <ac:spMkLst>
            <pc:docMk/>
            <pc:sldMk cId="1633726113" sldId="359"/>
            <ac:spMk id="67" creationId="{833821B3-4C0E-4BCE-830F-C58163B41402}"/>
          </ac:spMkLst>
        </pc:spChg>
        <pc:spChg chg="mod">
          <ac:chgData name="Knud Funch | Sound Hub Denmark" userId="11fd6e67-6ba5-462a-9cba-49086f95a5d8" providerId="ADAL" clId="{CF935D88-3477-4B0A-A72C-8A7AE23BA5CE}" dt="2021-12-22T08:55:30.219" v="23127" actId="20577"/>
          <ac:spMkLst>
            <pc:docMk/>
            <pc:sldMk cId="1633726113" sldId="359"/>
            <ac:spMk id="86" creationId="{EAEC57C8-D067-466E-901D-D5FF1A2A47E5}"/>
          </ac:spMkLst>
        </pc:spChg>
        <pc:spChg chg="mod">
          <ac:chgData name="Knud Funch | Sound Hub Denmark" userId="11fd6e67-6ba5-462a-9cba-49086f95a5d8" providerId="ADAL" clId="{CF935D88-3477-4B0A-A72C-8A7AE23BA5CE}" dt="2021-12-22T08:56:26.496" v="23134" actId="20577"/>
          <ac:spMkLst>
            <pc:docMk/>
            <pc:sldMk cId="1633726113" sldId="359"/>
            <ac:spMk id="105" creationId="{08076D0C-A5DB-4FED-963F-2076B14951EB}"/>
          </ac:spMkLst>
        </pc:spChg>
        <pc:spChg chg="del">
          <ac:chgData name="Knud Funch | Sound Hub Denmark" userId="11fd6e67-6ba5-462a-9cba-49086f95a5d8" providerId="ADAL" clId="{CF935D88-3477-4B0A-A72C-8A7AE23BA5CE}" dt="2021-11-02T04:43:30.326" v="3094" actId="478"/>
          <ac:spMkLst>
            <pc:docMk/>
            <pc:sldMk cId="1633726113" sldId="359"/>
            <ac:spMk id="114" creationId="{91E7D8F3-8FB3-4998-B098-194046863BA0}"/>
          </ac:spMkLst>
        </pc:spChg>
        <pc:spChg chg="mod">
          <ac:chgData name="Knud Funch | Sound Hub Denmark" userId="11fd6e67-6ba5-462a-9cba-49086f95a5d8" providerId="ADAL" clId="{CF935D88-3477-4B0A-A72C-8A7AE23BA5CE}" dt="2021-12-22T09:02:04.957" v="23805" actId="20577"/>
          <ac:spMkLst>
            <pc:docMk/>
            <pc:sldMk cId="1633726113" sldId="359"/>
            <ac:spMk id="115" creationId="{5B350139-198B-4C9C-99C1-094986440D16}"/>
          </ac:spMkLst>
        </pc:spChg>
        <pc:spChg chg="ord">
          <ac:chgData name="Knud Funch | Sound Hub Denmark" userId="11fd6e67-6ba5-462a-9cba-49086f95a5d8" providerId="ADAL" clId="{CF935D88-3477-4B0A-A72C-8A7AE23BA5CE}" dt="2021-12-22T08:56:44.307" v="23136" actId="167"/>
          <ac:spMkLst>
            <pc:docMk/>
            <pc:sldMk cId="1633726113" sldId="359"/>
            <ac:spMk id="121" creationId="{FD18D202-F39A-4D8E-96E2-405360A88746}"/>
          </ac:spMkLst>
        </pc:spChg>
        <pc:spChg chg="del">
          <ac:chgData name="Knud Funch | Sound Hub Denmark" userId="11fd6e67-6ba5-462a-9cba-49086f95a5d8" providerId="ADAL" clId="{CF935D88-3477-4B0A-A72C-8A7AE23BA5CE}" dt="2021-11-02T04:43:01.772" v="3090" actId="478"/>
          <ac:spMkLst>
            <pc:docMk/>
            <pc:sldMk cId="1633726113" sldId="359"/>
            <ac:spMk id="127" creationId="{4CA6F43E-EB71-4E75-9989-F16C7A55069A}"/>
          </ac:spMkLst>
        </pc:spChg>
        <pc:grpChg chg="del">
          <ac:chgData name="Knud Funch | Sound Hub Denmark" userId="11fd6e67-6ba5-462a-9cba-49086f95a5d8" providerId="ADAL" clId="{CF935D88-3477-4B0A-A72C-8A7AE23BA5CE}" dt="2021-12-20T13:54:33.681" v="21485" actId="478"/>
          <ac:grpSpMkLst>
            <pc:docMk/>
            <pc:sldMk cId="1633726113" sldId="359"/>
            <ac:grpSpMk id="2" creationId="{2D95372C-8788-4C8E-A36C-E00322ADEA6A}"/>
          </ac:grpSpMkLst>
        </pc:grpChg>
        <pc:grpChg chg="add mod">
          <ac:chgData name="Knud Funch | Sound Hub Denmark" userId="11fd6e67-6ba5-462a-9cba-49086f95a5d8" providerId="ADAL" clId="{CF935D88-3477-4B0A-A72C-8A7AE23BA5CE}" dt="2021-12-20T13:54:34.714" v="21486"/>
          <ac:grpSpMkLst>
            <pc:docMk/>
            <pc:sldMk cId="1633726113" sldId="359"/>
            <ac:grpSpMk id="52" creationId="{01712A92-659C-46B8-8ED6-E5F5386C1B90}"/>
          </ac:grpSpMkLst>
        </pc:grpChg>
        <pc:grpChg chg="mod">
          <ac:chgData name="Knud Funch | Sound Hub Denmark" userId="11fd6e67-6ba5-462a-9cba-49086f95a5d8" providerId="ADAL" clId="{CF935D88-3477-4B0A-A72C-8A7AE23BA5CE}" dt="2021-12-20T13:54:34.714" v="21486"/>
          <ac:grpSpMkLst>
            <pc:docMk/>
            <pc:sldMk cId="1633726113" sldId="359"/>
            <ac:grpSpMk id="53" creationId="{10097D8E-B766-4F1C-9FC9-6019B858B93A}"/>
          </ac:grpSpMkLst>
        </pc:grpChg>
        <pc:picChg chg="add mod">
          <ac:chgData name="Knud Funch | Sound Hub Denmark" userId="11fd6e67-6ba5-462a-9cba-49086f95a5d8" providerId="ADAL" clId="{CF935D88-3477-4B0A-A72C-8A7AE23BA5CE}" dt="2021-12-22T09:17:11.228" v="25341" actId="1076"/>
          <ac:picMkLst>
            <pc:docMk/>
            <pc:sldMk cId="1633726113" sldId="359"/>
            <ac:picMk id="8" creationId="{BC941847-C6F5-4D6E-9487-994238CF0E55}"/>
          </ac:picMkLst>
        </pc:picChg>
        <pc:picChg chg="del">
          <ac:chgData name="Knud Funch | Sound Hub Denmark" userId="11fd6e67-6ba5-462a-9cba-49086f95a5d8" providerId="ADAL" clId="{CF935D88-3477-4B0A-A72C-8A7AE23BA5CE}" dt="2021-11-02T04:43:24.757" v="3093" actId="478"/>
          <ac:picMkLst>
            <pc:docMk/>
            <pc:sldMk cId="1633726113" sldId="359"/>
            <ac:picMk id="11" creationId="{CA8A4B28-5CD4-4FD6-BE70-7C6EF5ACAF3D}"/>
          </ac:picMkLst>
        </pc:picChg>
        <pc:picChg chg="add mod">
          <ac:chgData name="Knud Funch | Sound Hub Denmark" userId="11fd6e67-6ba5-462a-9cba-49086f95a5d8" providerId="ADAL" clId="{CF935D88-3477-4B0A-A72C-8A7AE23BA5CE}" dt="2021-11-02T04:43:50.091" v="3095"/>
          <ac:picMkLst>
            <pc:docMk/>
            <pc:sldMk cId="1633726113" sldId="359"/>
            <ac:picMk id="57" creationId="{A75D990A-1AD7-488A-9A30-FE97EE317132}"/>
          </ac:picMkLst>
        </pc:picChg>
        <pc:picChg chg="mod">
          <ac:chgData name="Knud Funch | Sound Hub Denmark" userId="11fd6e67-6ba5-462a-9cba-49086f95a5d8" providerId="ADAL" clId="{CF935D88-3477-4B0A-A72C-8A7AE23BA5CE}" dt="2021-12-20T13:54:34.714" v="21486"/>
          <ac:picMkLst>
            <pc:docMk/>
            <pc:sldMk cId="1633726113" sldId="359"/>
            <ac:picMk id="58" creationId="{C677763E-4D26-4A00-85A5-1F1E3AEF961B}"/>
          </ac:picMkLst>
        </pc:picChg>
        <pc:picChg chg="del">
          <ac:chgData name="Knud Funch | Sound Hub Denmark" userId="11fd6e67-6ba5-462a-9cba-49086f95a5d8" providerId="ADAL" clId="{CF935D88-3477-4B0A-A72C-8A7AE23BA5CE}" dt="2021-11-02T04:43:05.846" v="3091" actId="478"/>
          <ac:picMkLst>
            <pc:docMk/>
            <pc:sldMk cId="1633726113" sldId="359"/>
            <ac:picMk id="112" creationId="{A8973883-341E-4B09-9854-608C3CBB99A7}"/>
          </ac:picMkLst>
        </pc:picChg>
        <pc:picChg chg="del">
          <ac:chgData name="Knud Funch | Sound Hub Denmark" userId="11fd6e67-6ba5-462a-9cba-49086f95a5d8" providerId="ADAL" clId="{CF935D88-3477-4B0A-A72C-8A7AE23BA5CE}" dt="2021-11-02T04:43:09.640" v="3092" actId="478"/>
          <ac:picMkLst>
            <pc:docMk/>
            <pc:sldMk cId="1633726113" sldId="359"/>
            <ac:picMk id="113" creationId="{DCDA9314-4F5B-4C85-8672-59FDC4ED6EFC}"/>
          </ac:picMkLst>
        </pc:picChg>
        <pc:picChg chg="del">
          <ac:chgData name="Knud Funch | Sound Hub Denmark" userId="11fd6e67-6ba5-462a-9cba-49086f95a5d8" providerId="ADAL" clId="{CF935D88-3477-4B0A-A72C-8A7AE23BA5CE}" dt="2022-01-05T12:49:16.630" v="36230" actId="478"/>
          <ac:picMkLst>
            <pc:docMk/>
            <pc:sldMk cId="1633726113" sldId="359"/>
            <ac:picMk id="2077" creationId="{27563AA4-965B-4EBC-9EB6-F1E412A3A377}"/>
          </ac:picMkLst>
        </pc:picChg>
      </pc:sldChg>
      <pc:sldChg chg="addSp delSp modSp add del mod ord modNotes modNotesTx">
        <pc:chgData name="Knud Funch | Sound Hub Denmark" userId="11fd6e67-6ba5-462a-9cba-49086f95a5d8" providerId="ADAL" clId="{CF935D88-3477-4B0A-A72C-8A7AE23BA5CE}" dt="2022-02-25T12:57:35.366" v="50361" actId="47"/>
        <pc:sldMkLst>
          <pc:docMk/>
          <pc:sldMk cId="2330453415" sldId="360"/>
        </pc:sldMkLst>
        <pc:spChg chg="del mod topLvl">
          <ac:chgData name="Knud Funch | Sound Hub Denmark" userId="11fd6e67-6ba5-462a-9cba-49086f95a5d8" providerId="ADAL" clId="{CF935D88-3477-4B0A-A72C-8A7AE23BA5CE}" dt="2021-12-20T09:36:19.205" v="15081" actId="478"/>
          <ac:spMkLst>
            <pc:docMk/>
            <pc:sldMk cId="2330453415" sldId="360"/>
            <ac:spMk id="4" creationId="{313B8EF2-7CE3-4E2C-901C-2FD646096EAA}"/>
          </ac:spMkLst>
        </pc:spChg>
        <pc:spChg chg="add mod ord">
          <ac:chgData name="Knud Funch | Sound Hub Denmark" userId="11fd6e67-6ba5-462a-9cba-49086f95a5d8" providerId="ADAL" clId="{CF935D88-3477-4B0A-A72C-8A7AE23BA5CE}" dt="2022-01-06T13:14:54.508" v="42075" actId="113"/>
          <ac:spMkLst>
            <pc:docMk/>
            <pc:sldMk cId="2330453415" sldId="360"/>
            <ac:spMk id="39" creationId="{E8DDE66F-6B5C-495E-8D47-055E134D3F88}"/>
          </ac:spMkLst>
        </pc:spChg>
        <pc:spChg chg="del mod">
          <ac:chgData name="Knud Funch | Sound Hub Denmark" userId="11fd6e67-6ba5-462a-9cba-49086f95a5d8" providerId="ADAL" clId="{CF935D88-3477-4B0A-A72C-8A7AE23BA5CE}" dt="2022-01-05T12:35:39.692" v="35362" actId="478"/>
          <ac:spMkLst>
            <pc:docMk/>
            <pc:sldMk cId="2330453415" sldId="360"/>
            <ac:spMk id="48" creationId="{841A6521-A7B4-492D-B55B-62BBB35770DC}"/>
          </ac:spMkLst>
        </pc:spChg>
        <pc:spChg chg="mod">
          <ac:chgData name="Knud Funch | Sound Hub Denmark" userId="11fd6e67-6ba5-462a-9cba-49086f95a5d8" providerId="ADAL" clId="{CF935D88-3477-4B0A-A72C-8A7AE23BA5CE}" dt="2021-12-20T09:21:54.335" v="14944" actId="20577"/>
          <ac:spMkLst>
            <pc:docMk/>
            <pc:sldMk cId="2330453415" sldId="360"/>
            <ac:spMk id="51" creationId="{4174E311-264D-42EA-984D-7ACD12BDCD4A}"/>
          </ac:spMkLst>
        </pc:spChg>
        <pc:spChg chg="mod">
          <ac:chgData name="Knud Funch | Sound Hub Denmark" userId="11fd6e67-6ba5-462a-9cba-49086f95a5d8" providerId="ADAL" clId="{CF935D88-3477-4B0A-A72C-8A7AE23BA5CE}" dt="2021-12-20T09:55:17.647" v="15173" actId="20577"/>
          <ac:spMkLst>
            <pc:docMk/>
            <pc:sldMk cId="2330453415" sldId="360"/>
            <ac:spMk id="67" creationId="{833821B3-4C0E-4BCE-830F-C58163B41402}"/>
          </ac:spMkLst>
        </pc:spChg>
        <pc:spChg chg="mod">
          <ac:chgData name="Knud Funch | Sound Hub Denmark" userId="11fd6e67-6ba5-462a-9cba-49086f95a5d8" providerId="ADAL" clId="{CF935D88-3477-4B0A-A72C-8A7AE23BA5CE}" dt="2021-12-20T09:21:42.777" v="14940" actId="20577"/>
          <ac:spMkLst>
            <pc:docMk/>
            <pc:sldMk cId="2330453415" sldId="360"/>
            <ac:spMk id="86" creationId="{EAEC57C8-D067-466E-901D-D5FF1A2A47E5}"/>
          </ac:spMkLst>
        </pc:spChg>
        <pc:spChg chg="mod">
          <ac:chgData name="Knud Funch | Sound Hub Denmark" userId="11fd6e67-6ba5-462a-9cba-49086f95a5d8" providerId="ADAL" clId="{CF935D88-3477-4B0A-A72C-8A7AE23BA5CE}" dt="2021-12-20T09:21:49.920" v="14942" actId="20577"/>
          <ac:spMkLst>
            <pc:docMk/>
            <pc:sldMk cId="2330453415" sldId="360"/>
            <ac:spMk id="105" creationId="{08076D0C-A5DB-4FED-963F-2076B14951EB}"/>
          </ac:spMkLst>
        </pc:spChg>
        <pc:spChg chg="mod">
          <ac:chgData name="Knud Funch | Sound Hub Denmark" userId="11fd6e67-6ba5-462a-9cba-49086f95a5d8" providerId="ADAL" clId="{CF935D88-3477-4B0A-A72C-8A7AE23BA5CE}" dt="2022-01-05T15:16:07.831" v="36855" actId="255"/>
          <ac:spMkLst>
            <pc:docMk/>
            <pc:sldMk cId="2330453415" sldId="360"/>
            <ac:spMk id="115" creationId="{0C73D10C-F7FA-4B62-9ADB-DA12AA5AFC82}"/>
          </ac:spMkLst>
        </pc:spChg>
        <pc:grpChg chg="del">
          <ac:chgData name="Knud Funch | Sound Hub Denmark" userId="11fd6e67-6ba5-462a-9cba-49086f95a5d8" providerId="ADAL" clId="{CF935D88-3477-4B0A-A72C-8A7AE23BA5CE}" dt="2021-12-20T09:36:19.205" v="15081" actId="478"/>
          <ac:grpSpMkLst>
            <pc:docMk/>
            <pc:sldMk cId="2330453415" sldId="360"/>
            <ac:grpSpMk id="2" creationId="{2D95372C-8788-4C8E-A36C-E00322ADEA6A}"/>
          </ac:grpSpMkLst>
        </pc:grpChg>
        <pc:grpChg chg="add mod">
          <ac:chgData name="Knud Funch | Sound Hub Denmark" userId="11fd6e67-6ba5-462a-9cba-49086f95a5d8" providerId="ADAL" clId="{CF935D88-3477-4B0A-A72C-8A7AE23BA5CE}" dt="2022-01-06T11:59:51.889" v="37324" actId="164"/>
          <ac:grpSpMkLst>
            <pc:docMk/>
            <pc:sldMk cId="2330453415" sldId="360"/>
            <ac:grpSpMk id="2" creationId="{DCD4EBAE-56E9-40CD-A773-41AF2115A87B}"/>
          </ac:grpSpMkLst>
        </pc:grpChg>
        <pc:grpChg chg="mod topLvl">
          <ac:chgData name="Knud Funch | Sound Hub Denmark" userId="11fd6e67-6ba5-462a-9cba-49086f95a5d8" providerId="ADAL" clId="{CF935D88-3477-4B0A-A72C-8A7AE23BA5CE}" dt="2022-01-06T11:59:51.889" v="37324" actId="164"/>
          <ac:grpSpMkLst>
            <pc:docMk/>
            <pc:sldMk cId="2330453415" sldId="360"/>
            <ac:grpSpMk id="3" creationId="{00E3D6D5-BF5A-41A8-AF0D-97DDEE36969A}"/>
          </ac:grpSpMkLst>
        </pc:grpChg>
        <pc:picChg chg="del mod">
          <ac:chgData name="Knud Funch | Sound Hub Denmark" userId="11fd6e67-6ba5-462a-9cba-49086f95a5d8" providerId="ADAL" clId="{CF935D88-3477-4B0A-A72C-8A7AE23BA5CE}" dt="2022-01-05T12:36:08.116" v="35367" actId="478"/>
          <ac:picMkLst>
            <pc:docMk/>
            <pc:sldMk cId="2330453415" sldId="360"/>
            <ac:picMk id="8" creationId="{69A6BC5A-32F9-4A84-86E7-9B9C8145277F}"/>
          </ac:picMkLst>
        </pc:picChg>
        <pc:picChg chg="add del mod">
          <ac:chgData name="Knud Funch | Sound Hub Denmark" userId="11fd6e67-6ba5-462a-9cba-49086f95a5d8" providerId="ADAL" clId="{CF935D88-3477-4B0A-A72C-8A7AE23BA5CE}" dt="2022-01-05T12:36:09.875" v="35368" actId="478"/>
          <ac:picMkLst>
            <pc:docMk/>
            <pc:sldMk cId="2330453415" sldId="360"/>
            <ac:picMk id="38" creationId="{67827F03-985C-4A8E-B8C7-CEA6E139CAD6}"/>
          </ac:picMkLst>
        </pc:picChg>
        <pc:picChg chg="del">
          <ac:chgData name="Knud Funch | Sound Hub Denmark" userId="11fd6e67-6ba5-462a-9cba-49086f95a5d8" providerId="ADAL" clId="{CF935D88-3477-4B0A-A72C-8A7AE23BA5CE}" dt="2022-01-05T12:36:11.957" v="35369" actId="478"/>
          <ac:picMkLst>
            <pc:docMk/>
            <pc:sldMk cId="2330453415" sldId="360"/>
            <ac:picMk id="49" creationId="{9F9459A4-8DED-48B3-A3A1-2A7AE59C0D92}"/>
          </ac:picMkLst>
        </pc:picChg>
      </pc:sldChg>
      <pc:sldChg chg="modSp add del mod">
        <pc:chgData name="Knud Funch | Sound Hub Denmark" userId="11fd6e67-6ba5-462a-9cba-49086f95a5d8" providerId="ADAL" clId="{CF935D88-3477-4B0A-A72C-8A7AE23BA5CE}" dt="2021-11-01T13:43:27.668" v="579" actId="47"/>
        <pc:sldMkLst>
          <pc:docMk/>
          <pc:sldMk cId="2076263382" sldId="410"/>
        </pc:sldMkLst>
        <pc:spChg chg="mod">
          <ac:chgData name="Knud Funch | Sound Hub Denmark" userId="11fd6e67-6ba5-462a-9cba-49086f95a5d8" providerId="ADAL" clId="{CF935D88-3477-4B0A-A72C-8A7AE23BA5CE}" dt="2021-11-01T13:21:02.278" v="211" actId="20577"/>
          <ac:spMkLst>
            <pc:docMk/>
            <pc:sldMk cId="2076263382" sldId="410"/>
            <ac:spMk id="6" creationId="{AAA3D49B-D326-47BA-8507-6248A314A2FD}"/>
          </ac:spMkLst>
        </pc:spChg>
      </pc:sldChg>
      <pc:sldChg chg="addSp delSp modSp add del mod ord modNotes modNotesTx">
        <pc:chgData name="Knud Funch | Sound Hub Denmark" userId="11fd6e67-6ba5-462a-9cba-49086f95a5d8" providerId="ADAL" clId="{CF935D88-3477-4B0A-A72C-8A7AE23BA5CE}" dt="2022-02-25T13:18:17.738" v="50383" actId="47"/>
        <pc:sldMkLst>
          <pc:docMk/>
          <pc:sldMk cId="3310034224" sldId="411"/>
        </pc:sldMkLst>
        <pc:spChg chg="add mod">
          <ac:chgData name="Knud Funch | Sound Hub Denmark" userId="11fd6e67-6ba5-462a-9cba-49086f95a5d8" providerId="ADAL" clId="{CF935D88-3477-4B0A-A72C-8A7AE23BA5CE}" dt="2022-01-07T12:31:37.552" v="47539" actId="2085"/>
          <ac:spMkLst>
            <pc:docMk/>
            <pc:sldMk cId="3310034224" sldId="411"/>
            <ac:spMk id="2" creationId="{956D006B-A970-4DB4-9EF7-5F2E4647EEA9}"/>
          </ac:spMkLst>
        </pc:spChg>
        <pc:spChg chg="mod">
          <ac:chgData name="Knud Funch | Sound Hub Denmark" userId="11fd6e67-6ba5-462a-9cba-49086f95a5d8" providerId="ADAL" clId="{CF935D88-3477-4B0A-A72C-8A7AE23BA5CE}" dt="2021-11-01T14:48:32.216" v="1270" actId="20577"/>
          <ac:spMkLst>
            <pc:docMk/>
            <pc:sldMk cId="3310034224" sldId="411"/>
            <ac:spMk id="4" creationId="{313B8EF2-7CE3-4E2C-901C-2FD646096EAA}"/>
          </ac:spMkLst>
        </pc:spChg>
        <pc:spChg chg="mod">
          <ac:chgData name="Knud Funch | Sound Hub Denmark" userId="11fd6e67-6ba5-462a-9cba-49086f95a5d8" providerId="ADAL" clId="{CF935D88-3477-4B0A-A72C-8A7AE23BA5CE}" dt="2021-12-20T13:38:24.019" v="21018" actId="20577"/>
          <ac:spMkLst>
            <pc:docMk/>
            <pc:sldMk cId="3310034224" sldId="411"/>
            <ac:spMk id="53" creationId="{C9EB6FFA-B393-4213-9077-C408E26C8170}"/>
          </ac:spMkLst>
        </pc:spChg>
        <pc:spChg chg="mod">
          <ac:chgData name="Knud Funch | Sound Hub Denmark" userId="11fd6e67-6ba5-462a-9cba-49086f95a5d8" providerId="ADAL" clId="{CF935D88-3477-4B0A-A72C-8A7AE23BA5CE}" dt="2021-12-20T13:38:03.973" v="21009" actId="20577"/>
          <ac:spMkLst>
            <pc:docMk/>
            <pc:sldMk cId="3310034224" sldId="411"/>
            <ac:spMk id="67" creationId="{833821B3-4C0E-4BCE-830F-C58163B41402}"/>
          </ac:spMkLst>
        </pc:spChg>
        <pc:spChg chg="mod">
          <ac:chgData name="Knud Funch | Sound Hub Denmark" userId="11fd6e67-6ba5-462a-9cba-49086f95a5d8" providerId="ADAL" clId="{CF935D88-3477-4B0A-A72C-8A7AE23BA5CE}" dt="2021-12-20T13:38:12.547" v="21012" actId="20577"/>
          <ac:spMkLst>
            <pc:docMk/>
            <pc:sldMk cId="3310034224" sldId="411"/>
            <ac:spMk id="86" creationId="{EAEC57C8-D067-466E-901D-D5FF1A2A47E5}"/>
          </ac:spMkLst>
        </pc:spChg>
        <pc:spChg chg="mod">
          <ac:chgData name="Knud Funch | Sound Hub Denmark" userId="11fd6e67-6ba5-462a-9cba-49086f95a5d8" providerId="ADAL" clId="{CF935D88-3477-4B0A-A72C-8A7AE23BA5CE}" dt="2021-12-20T13:38:18.739" v="21015" actId="20577"/>
          <ac:spMkLst>
            <pc:docMk/>
            <pc:sldMk cId="3310034224" sldId="411"/>
            <ac:spMk id="105" creationId="{08076D0C-A5DB-4FED-963F-2076B14951EB}"/>
          </ac:spMkLst>
        </pc:spChg>
        <pc:spChg chg="mod">
          <ac:chgData name="Knud Funch | Sound Hub Denmark" userId="11fd6e67-6ba5-462a-9cba-49086f95a5d8" providerId="ADAL" clId="{CF935D88-3477-4B0A-A72C-8A7AE23BA5CE}" dt="2021-12-20T13:37:46.405" v="21006" actId="20577"/>
          <ac:spMkLst>
            <pc:docMk/>
            <pc:sldMk cId="3310034224" sldId="411"/>
            <ac:spMk id="114" creationId="{202093CD-8D6B-4340-AAF9-D4B8837E8653}"/>
          </ac:spMkLst>
        </pc:spChg>
        <pc:spChg chg="mod">
          <ac:chgData name="Knud Funch | Sound Hub Denmark" userId="11fd6e67-6ba5-462a-9cba-49086f95a5d8" providerId="ADAL" clId="{CF935D88-3477-4B0A-A72C-8A7AE23BA5CE}" dt="2021-12-20T13:37:38.613" v="20987"/>
          <ac:spMkLst>
            <pc:docMk/>
            <pc:sldMk cId="3310034224" sldId="411"/>
            <ac:spMk id="116" creationId="{4FF20662-A886-44FB-9F88-BBAD41925519}"/>
          </ac:spMkLst>
        </pc:spChg>
        <pc:grpChg chg="del">
          <ac:chgData name="Knud Funch | Sound Hub Denmark" userId="11fd6e67-6ba5-462a-9cba-49086f95a5d8" providerId="ADAL" clId="{CF935D88-3477-4B0A-A72C-8A7AE23BA5CE}" dt="2021-12-20T13:37:37.454" v="20986" actId="478"/>
          <ac:grpSpMkLst>
            <pc:docMk/>
            <pc:sldMk cId="3310034224" sldId="411"/>
            <ac:grpSpMk id="2" creationId="{2D95372C-8788-4C8E-A36C-E00322ADEA6A}"/>
          </ac:grpSpMkLst>
        </pc:grpChg>
        <pc:grpChg chg="add mod">
          <ac:chgData name="Knud Funch | Sound Hub Denmark" userId="11fd6e67-6ba5-462a-9cba-49086f95a5d8" providerId="ADAL" clId="{CF935D88-3477-4B0A-A72C-8A7AE23BA5CE}" dt="2021-12-20T13:37:38.613" v="20987"/>
          <ac:grpSpMkLst>
            <pc:docMk/>
            <pc:sldMk cId="3310034224" sldId="411"/>
            <ac:grpSpMk id="112" creationId="{3C3727A6-995F-4D9B-9F86-54DC983D5F79}"/>
          </ac:grpSpMkLst>
        </pc:grpChg>
        <pc:grpChg chg="mod">
          <ac:chgData name="Knud Funch | Sound Hub Denmark" userId="11fd6e67-6ba5-462a-9cba-49086f95a5d8" providerId="ADAL" clId="{CF935D88-3477-4B0A-A72C-8A7AE23BA5CE}" dt="2021-12-20T13:37:38.613" v="20987"/>
          <ac:grpSpMkLst>
            <pc:docMk/>
            <pc:sldMk cId="3310034224" sldId="411"/>
            <ac:grpSpMk id="113" creationId="{C8BA792E-470C-48EC-958E-F4520E9567E5}"/>
          </ac:grpSpMkLst>
        </pc:grpChg>
        <pc:picChg chg="add mod ord">
          <ac:chgData name="Knud Funch | Sound Hub Denmark" userId="11fd6e67-6ba5-462a-9cba-49086f95a5d8" providerId="ADAL" clId="{CF935D88-3477-4B0A-A72C-8A7AE23BA5CE}" dt="2022-01-07T12:31:50.139" v="47541" actId="166"/>
          <ac:picMkLst>
            <pc:docMk/>
            <pc:sldMk cId="3310034224" sldId="411"/>
            <ac:picMk id="8" creationId="{5C82B5B4-EE09-47FA-B6AE-6475EDB49E3F}"/>
          </ac:picMkLst>
        </pc:picChg>
        <pc:picChg chg="mod">
          <ac:chgData name="Knud Funch | Sound Hub Denmark" userId="11fd6e67-6ba5-462a-9cba-49086f95a5d8" providerId="ADAL" clId="{CF935D88-3477-4B0A-A72C-8A7AE23BA5CE}" dt="2022-01-07T12:29:55.014" v="47534" actId="1076"/>
          <ac:picMkLst>
            <pc:docMk/>
            <pc:sldMk cId="3310034224" sldId="411"/>
            <ac:picMk id="9" creationId="{D53CC4DB-1780-4263-8C87-2907497EF2B9}"/>
          </ac:picMkLst>
        </pc:picChg>
        <pc:picChg chg="mod">
          <ac:chgData name="Knud Funch | Sound Hub Denmark" userId="11fd6e67-6ba5-462a-9cba-49086f95a5d8" providerId="ADAL" clId="{CF935D88-3477-4B0A-A72C-8A7AE23BA5CE}" dt="2021-12-20T13:37:38.613" v="20987"/>
          <ac:picMkLst>
            <pc:docMk/>
            <pc:sldMk cId="3310034224" sldId="411"/>
            <ac:picMk id="115" creationId="{DAED42A0-92E2-4AFD-9471-6DADB4012F51}"/>
          </ac:picMkLst>
        </pc:picChg>
      </pc:sldChg>
      <pc:sldChg chg="addSp delSp modSp add del mod ord modNotes modNotesTx">
        <pc:chgData name="Knud Funch | Sound Hub Denmark" userId="11fd6e67-6ba5-462a-9cba-49086f95a5d8" providerId="ADAL" clId="{CF935D88-3477-4B0A-A72C-8A7AE23BA5CE}" dt="2022-02-25T12:49:02.343" v="50353" actId="47"/>
        <pc:sldMkLst>
          <pc:docMk/>
          <pc:sldMk cId="258939537" sldId="413"/>
        </pc:sldMkLst>
        <pc:spChg chg="add mod">
          <ac:chgData name="Knud Funch | Sound Hub Denmark" userId="11fd6e67-6ba5-462a-9cba-49086f95a5d8" providerId="ADAL" clId="{CF935D88-3477-4B0A-A72C-8A7AE23BA5CE}" dt="2022-01-06T14:08:30.974" v="44585" actId="207"/>
          <ac:spMkLst>
            <pc:docMk/>
            <pc:sldMk cId="258939537" sldId="413"/>
            <ac:spMk id="2" creationId="{82D56F99-B008-47CC-B435-B37787EA8B64}"/>
          </ac:spMkLst>
        </pc:spChg>
        <pc:spChg chg="del mod topLvl">
          <ac:chgData name="Knud Funch | Sound Hub Denmark" userId="11fd6e67-6ba5-462a-9cba-49086f95a5d8" providerId="ADAL" clId="{CF935D88-3477-4B0A-A72C-8A7AE23BA5CE}" dt="2021-12-20T09:35:04.789" v="15058" actId="478"/>
          <ac:spMkLst>
            <pc:docMk/>
            <pc:sldMk cId="258939537" sldId="413"/>
            <ac:spMk id="4" creationId="{313B8EF2-7CE3-4E2C-901C-2FD646096EAA}"/>
          </ac:spMkLst>
        </pc:spChg>
        <pc:spChg chg="add del mod">
          <ac:chgData name="Knud Funch | Sound Hub Denmark" userId="11fd6e67-6ba5-462a-9cba-49086f95a5d8" providerId="ADAL" clId="{CF935D88-3477-4B0A-A72C-8A7AE23BA5CE}" dt="2021-12-20T09:57:47.034" v="15251" actId="478"/>
          <ac:spMkLst>
            <pc:docMk/>
            <pc:sldMk cId="258939537" sldId="413"/>
            <ac:spMk id="47" creationId="{33AE84E5-AE98-4EA5-B445-B148F117149A}"/>
          </ac:spMkLst>
        </pc:spChg>
        <pc:spChg chg="del mod">
          <ac:chgData name="Knud Funch | Sound Hub Denmark" userId="11fd6e67-6ba5-462a-9cba-49086f95a5d8" providerId="ADAL" clId="{CF935D88-3477-4B0A-A72C-8A7AE23BA5CE}" dt="2021-11-02T04:37:20.778" v="3055" actId="478"/>
          <ac:spMkLst>
            <pc:docMk/>
            <pc:sldMk cId="258939537" sldId="413"/>
            <ac:spMk id="48" creationId="{841A6521-A7B4-492D-B55B-62BBB35770DC}"/>
          </ac:spMkLst>
        </pc:spChg>
        <pc:spChg chg="add mod ord">
          <ac:chgData name="Knud Funch | Sound Hub Denmark" userId="11fd6e67-6ba5-462a-9cba-49086f95a5d8" providerId="ADAL" clId="{CF935D88-3477-4B0A-A72C-8A7AE23BA5CE}" dt="2022-01-07T14:35:58.032" v="50186" actId="20577"/>
          <ac:spMkLst>
            <pc:docMk/>
            <pc:sldMk cId="258939537" sldId="413"/>
            <ac:spMk id="48" creationId="{A352C5BD-BA10-4E40-86A3-D9F65A73C68E}"/>
          </ac:spMkLst>
        </pc:spChg>
        <pc:spChg chg="add mod">
          <ac:chgData name="Knud Funch | Sound Hub Denmark" userId="11fd6e67-6ba5-462a-9cba-49086f95a5d8" providerId="ADAL" clId="{CF935D88-3477-4B0A-A72C-8A7AE23BA5CE}" dt="2022-01-06T14:05:41.507" v="44560" actId="20577"/>
          <ac:spMkLst>
            <pc:docMk/>
            <pc:sldMk cId="258939537" sldId="413"/>
            <ac:spMk id="50" creationId="{03FE959F-D19B-40C2-AAC5-01EB58492B04}"/>
          </ac:spMkLst>
        </pc:spChg>
        <pc:spChg chg="mod">
          <ac:chgData name="Knud Funch | Sound Hub Denmark" userId="11fd6e67-6ba5-462a-9cba-49086f95a5d8" providerId="ADAL" clId="{CF935D88-3477-4B0A-A72C-8A7AE23BA5CE}" dt="2021-12-20T09:11:59.506" v="14766" actId="20577"/>
          <ac:spMkLst>
            <pc:docMk/>
            <pc:sldMk cId="258939537" sldId="413"/>
            <ac:spMk id="67" creationId="{833821B3-4C0E-4BCE-830F-C58163B41402}"/>
          </ac:spMkLst>
        </pc:spChg>
        <pc:spChg chg="mod">
          <ac:chgData name="Knud Funch | Sound Hub Denmark" userId="11fd6e67-6ba5-462a-9cba-49086f95a5d8" providerId="ADAL" clId="{CF935D88-3477-4B0A-A72C-8A7AE23BA5CE}" dt="2021-12-20T09:21:32.696" v="14936" actId="20577"/>
          <ac:spMkLst>
            <pc:docMk/>
            <pc:sldMk cId="258939537" sldId="413"/>
            <ac:spMk id="86" creationId="{EAEC57C8-D067-466E-901D-D5FF1A2A47E5}"/>
          </ac:spMkLst>
        </pc:spChg>
        <pc:spChg chg="mod">
          <ac:chgData name="Knud Funch | Sound Hub Denmark" userId="11fd6e67-6ba5-462a-9cba-49086f95a5d8" providerId="ADAL" clId="{CF935D88-3477-4B0A-A72C-8A7AE23BA5CE}" dt="2021-12-20T09:21:37.024" v="14938" actId="20577"/>
          <ac:spMkLst>
            <pc:docMk/>
            <pc:sldMk cId="258939537" sldId="413"/>
            <ac:spMk id="105" creationId="{08076D0C-A5DB-4FED-963F-2076B14951EB}"/>
          </ac:spMkLst>
        </pc:spChg>
        <pc:spChg chg="del mod">
          <ac:chgData name="Knud Funch | Sound Hub Denmark" userId="11fd6e67-6ba5-462a-9cba-49086f95a5d8" providerId="ADAL" clId="{CF935D88-3477-4B0A-A72C-8A7AE23BA5CE}" dt="2021-12-20T11:42:38.076" v="18684" actId="478"/>
          <ac:spMkLst>
            <pc:docMk/>
            <pc:sldMk cId="258939537" sldId="413"/>
            <ac:spMk id="115" creationId="{0C73D10C-F7FA-4B62-9ADB-DA12AA5AFC82}"/>
          </ac:spMkLst>
        </pc:spChg>
        <pc:grpChg chg="del">
          <ac:chgData name="Knud Funch | Sound Hub Denmark" userId="11fd6e67-6ba5-462a-9cba-49086f95a5d8" providerId="ADAL" clId="{CF935D88-3477-4B0A-A72C-8A7AE23BA5CE}" dt="2021-12-20T09:35:04.789" v="15058" actId="478"/>
          <ac:grpSpMkLst>
            <pc:docMk/>
            <pc:sldMk cId="258939537" sldId="413"/>
            <ac:grpSpMk id="2" creationId="{2D95372C-8788-4C8E-A36C-E00322ADEA6A}"/>
          </ac:grpSpMkLst>
        </pc:grpChg>
        <pc:grpChg chg="topLvl">
          <ac:chgData name="Knud Funch | Sound Hub Denmark" userId="11fd6e67-6ba5-462a-9cba-49086f95a5d8" providerId="ADAL" clId="{CF935D88-3477-4B0A-A72C-8A7AE23BA5CE}" dt="2021-12-20T09:35:04.789" v="15058" actId="478"/>
          <ac:grpSpMkLst>
            <pc:docMk/>
            <pc:sldMk cId="258939537" sldId="413"/>
            <ac:grpSpMk id="3" creationId="{00E3D6D5-BF5A-41A8-AF0D-97DDEE36969A}"/>
          </ac:grpSpMkLst>
        </pc:grpChg>
        <pc:picChg chg="del">
          <ac:chgData name="Knud Funch | Sound Hub Denmark" userId="11fd6e67-6ba5-462a-9cba-49086f95a5d8" providerId="ADAL" clId="{CF935D88-3477-4B0A-A72C-8A7AE23BA5CE}" dt="2021-12-22T09:35:59.440" v="25423" actId="478"/>
          <ac:picMkLst>
            <pc:docMk/>
            <pc:sldMk cId="258939537" sldId="413"/>
            <ac:picMk id="8" creationId="{69A6BC5A-32F9-4A84-86E7-9B9C8145277F}"/>
          </ac:picMkLst>
        </pc:picChg>
        <pc:picChg chg="add del mod">
          <ac:chgData name="Knud Funch | Sound Hub Denmark" userId="11fd6e67-6ba5-462a-9cba-49086f95a5d8" providerId="ADAL" clId="{CF935D88-3477-4B0A-A72C-8A7AE23BA5CE}" dt="2021-12-22T09:36:01.475" v="25424" actId="478"/>
          <ac:picMkLst>
            <pc:docMk/>
            <pc:sldMk cId="258939537" sldId="413"/>
            <ac:picMk id="9" creationId="{CDBB651E-7B45-4AB8-91BB-14EA1AED1F55}"/>
          </ac:picMkLst>
        </pc:picChg>
        <pc:picChg chg="del">
          <ac:chgData name="Knud Funch | Sound Hub Denmark" userId="11fd6e67-6ba5-462a-9cba-49086f95a5d8" providerId="ADAL" clId="{CF935D88-3477-4B0A-A72C-8A7AE23BA5CE}" dt="2021-12-22T09:37:42.101" v="25427" actId="478"/>
          <ac:picMkLst>
            <pc:docMk/>
            <pc:sldMk cId="258939537" sldId="413"/>
            <ac:picMk id="49" creationId="{9F9459A4-8DED-48B3-A3A1-2A7AE59C0D92}"/>
          </ac:picMkLst>
        </pc:picChg>
      </pc:sldChg>
      <pc:sldChg chg="add del">
        <pc:chgData name="Knud Funch | Sound Hub Denmark" userId="11fd6e67-6ba5-462a-9cba-49086f95a5d8" providerId="ADAL" clId="{CF935D88-3477-4B0A-A72C-8A7AE23BA5CE}" dt="2021-11-02T04:48:20.853" v="3129" actId="47"/>
        <pc:sldMkLst>
          <pc:docMk/>
          <pc:sldMk cId="3558222857" sldId="414"/>
        </pc:sldMkLst>
      </pc:sldChg>
      <pc:sldChg chg="add del">
        <pc:chgData name="Knud Funch | Sound Hub Denmark" userId="11fd6e67-6ba5-462a-9cba-49086f95a5d8" providerId="ADAL" clId="{CF935D88-3477-4B0A-A72C-8A7AE23BA5CE}" dt="2021-11-02T05:23:28.200" v="3132" actId="47"/>
        <pc:sldMkLst>
          <pc:docMk/>
          <pc:sldMk cId="2135025201" sldId="415"/>
        </pc:sldMkLst>
      </pc:sldChg>
      <pc:sldChg chg="add del">
        <pc:chgData name="Knud Funch | Sound Hub Denmark" userId="11fd6e67-6ba5-462a-9cba-49086f95a5d8" providerId="ADAL" clId="{CF935D88-3477-4B0A-A72C-8A7AE23BA5CE}" dt="2021-11-02T05:23:29.458" v="3133" actId="47"/>
        <pc:sldMkLst>
          <pc:docMk/>
          <pc:sldMk cId="1492003438" sldId="416"/>
        </pc:sldMkLst>
      </pc:sldChg>
      <pc:sldChg chg="add del">
        <pc:chgData name="Knud Funch | Sound Hub Denmark" userId="11fd6e67-6ba5-462a-9cba-49086f95a5d8" providerId="ADAL" clId="{CF935D88-3477-4B0A-A72C-8A7AE23BA5CE}" dt="2021-11-02T05:23:31.181" v="3134" actId="47"/>
        <pc:sldMkLst>
          <pc:docMk/>
          <pc:sldMk cId="1974389051" sldId="417"/>
        </pc:sldMkLst>
      </pc:sldChg>
      <pc:sldChg chg="addSp delSp modSp new del mod">
        <pc:chgData name="Knud Funch | Sound Hub Denmark" userId="11fd6e67-6ba5-462a-9cba-49086f95a5d8" providerId="ADAL" clId="{CF935D88-3477-4B0A-A72C-8A7AE23BA5CE}" dt="2021-11-02T05:23:32.386" v="3135" actId="47"/>
        <pc:sldMkLst>
          <pc:docMk/>
          <pc:sldMk cId="616560507" sldId="418"/>
        </pc:sldMkLst>
        <pc:picChg chg="add mod">
          <ac:chgData name="Knud Funch | Sound Hub Denmark" userId="11fd6e67-6ba5-462a-9cba-49086f95a5d8" providerId="ADAL" clId="{CF935D88-3477-4B0A-A72C-8A7AE23BA5CE}" dt="2021-11-01T14:12:22.468" v="1024" actId="14100"/>
          <ac:picMkLst>
            <pc:docMk/>
            <pc:sldMk cId="616560507" sldId="418"/>
            <ac:picMk id="3" creationId="{756CF275-CCE1-4626-AE1C-89A6A6F626D4}"/>
          </ac:picMkLst>
        </pc:picChg>
        <pc:picChg chg="add del mod">
          <ac:chgData name="Knud Funch | Sound Hub Denmark" userId="11fd6e67-6ba5-462a-9cba-49086f95a5d8" providerId="ADAL" clId="{CF935D88-3477-4B0A-A72C-8A7AE23BA5CE}" dt="2021-11-01T13:11:01.822" v="7" actId="478"/>
          <ac:picMkLst>
            <pc:docMk/>
            <pc:sldMk cId="616560507" sldId="418"/>
            <ac:picMk id="1026" creationId="{EEE98FC3-ED8D-478F-B539-1745288BEBC7}"/>
          </ac:picMkLst>
        </pc:picChg>
      </pc:sldChg>
      <pc:sldChg chg="addSp delSp modSp add mod ord modNotes modNotesTx">
        <pc:chgData name="Knud Funch | Sound Hub Denmark" userId="11fd6e67-6ba5-462a-9cba-49086f95a5d8" providerId="ADAL" clId="{CF935D88-3477-4B0A-A72C-8A7AE23BA5CE}" dt="2022-02-25T11:45:45.688" v="50342"/>
        <pc:sldMkLst>
          <pc:docMk/>
          <pc:sldMk cId="3039380994" sldId="419"/>
        </pc:sldMkLst>
        <pc:spChg chg="add mod">
          <ac:chgData name="Knud Funch | Sound Hub Denmark" userId="11fd6e67-6ba5-462a-9cba-49086f95a5d8" providerId="ADAL" clId="{CF935D88-3477-4B0A-A72C-8A7AE23BA5CE}" dt="2021-12-20T12:12:21.207" v="19229" actId="6549"/>
          <ac:spMkLst>
            <pc:docMk/>
            <pc:sldMk cId="3039380994" sldId="419"/>
            <ac:spMk id="2" creationId="{55806830-46F7-43C2-98CB-BF557FA933EC}"/>
          </ac:spMkLst>
        </pc:spChg>
        <pc:spChg chg="mod">
          <ac:chgData name="Knud Funch | Sound Hub Denmark" userId="11fd6e67-6ba5-462a-9cba-49086f95a5d8" providerId="ADAL" clId="{CF935D88-3477-4B0A-A72C-8A7AE23BA5CE}" dt="2021-11-01T13:20:39.446" v="167" actId="1036"/>
          <ac:spMkLst>
            <pc:docMk/>
            <pc:sldMk cId="3039380994" sldId="419"/>
            <ac:spMk id="3" creationId="{5C892178-F6FE-4F6E-BCE0-DFBF1CE4AC90}"/>
          </ac:spMkLst>
        </pc:spChg>
        <pc:spChg chg="mod">
          <ac:chgData name="Knud Funch | Sound Hub Denmark" userId="11fd6e67-6ba5-462a-9cba-49086f95a5d8" providerId="ADAL" clId="{CF935D88-3477-4B0A-A72C-8A7AE23BA5CE}" dt="2021-11-01T13:20:39.446" v="167" actId="1036"/>
          <ac:spMkLst>
            <pc:docMk/>
            <pc:sldMk cId="3039380994" sldId="419"/>
            <ac:spMk id="10" creationId="{4E88D827-8F79-4A5F-AEBA-352A4DAE2FE7}"/>
          </ac:spMkLst>
        </pc:spChg>
        <pc:spChg chg="mod">
          <ac:chgData name="Knud Funch | Sound Hub Denmark" userId="11fd6e67-6ba5-462a-9cba-49086f95a5d8" providerId="ADAL" clId="{CF935D88-3477-4B0A-A72C-8A7AE23BA5CE}" dt="2022-01-05T15:02:29.501" v="36799" actId="20577"/>
          <ac:spMkLst>
            <pc:docMk/>
            <pc:sldMk cId="3039380994" sldId="419"/>
            <ac:spMk id="11" creationId="{DDDEA015-5F6B-4905-9785-A30A4C09CC4F}"/>
          </ac:spMkLst>
        </pc:spChg>
        <pc:spChg chg="del">
          <ac:chgData name="Knud Funch | Sound Hub Denmark" userId="11fd6e67-6ba5-462a-9cba-49086f95a5d8" providerId="ADAL" clId="{CF935D88-3477-4B0A-A72C-8A7AE23BA5CE}" dt="2021-11-01T13:14:06.298" v="23" actId="478"/>
          <ac:spMkLst>
            <pc:docMk/>
            <pc:sldMk cId="3039380994" sldId="419"/>
            <ac:spMk id="12" creationId="{0C4A1E61-4669-4FC4-ABC4-C49C32124F34}"/>
          </ac:spMkLst>
        </pc:spChg>
        <pc:spChg chg="mod topLvl">
          <ac:chgData name="Knud Funch | Sound Hub Denmark" userId="11fd6e67-6ba5-462a-9cba-49086f95a5d8" providerId="ADAL" clId="{CF935D88-3477-4B0A-A72C-8A7AE23BA5CE}" dt="2021-11-01T13:20:39.446" v="167" actId="1036"/>
          <ac:spMkLst>
            <pc:docMk/>
            <pc:sldMk cId="3039380994" sldId="419"/>
            <ac:spMk id="13" creationId="{DB20FE21-96A0-4327-B172-27EA1A852908}"/>
          </ac:spMkLst>
        </pc:spChg>
        <pc:spChg chg="add del mod">
          <ac:chgData name="Knud Funch | Sound Hub Denmark" userId="11fd6e67-6ba5-462a-9cba-49086f95a5d8" providerId="ADAL" clId="{CF935D88-3477-4B0A-A72C-8A7AE23BA5CE}" dt="2022-01-06T12:25:45.359" v="38348" actId="478"/>
          <ac:spMkLst>
            <pc:docMk/>
            <pc:sldMk cId="3039380994" sldId="419"/>
            <ac:spMk id="18" creationId="{74D9D15A-F4EF-4B44-BB69-BD461E9F9A7A}"/>
          </ac:spMkLst>
        </pc:spChg>
        <pc:spChg chg="mod">
          <ac:chgData name="Knud Funch | Sound Hub Denmark" userId="11fd6e67-6ba5-462a-9cba-49086f95a5d8" providerId="ADAL" clId="{CF935D88-3477-4B0A-A72C-8A7AE23BA5CE}" dt="2021-12-20T09:31:32.836" v="14999" actId="20577"/>
          <ac:spMkLst>
            <pc:docMk/>
            <pc:sldMk cId="3039380994" sldId="419"/>
            <ac:spMk id="21" creationId="{DFF45F1F-C550-479B-A19F-3A6AD2BB73EB}"/>
          </ac:spMkLst>
        </pc:spChg>
        <pc:grpChg chg="del">
          <ac:chgData name="Knud Funch | Sound Hub Denmark" userId="11fd6e67-6ba5-462a-9cba-49086f95a5d8" providerId="ADAL" clId="{CF935D88-3477-4B0A-A72C-8A7AE23BA5CE}" dt="2021-11-01T13:14:02.998" v="22" actId="478"/>
          <ac:grpSpMkLst>
            <pc:docMk/>
            <pc:sldMk cId="3039380994" sldId="419"/>
            <ac:grpSpMk id="4" creationId="{FE1D2B72-DB6F-4C11-B62A-7BB0FA4B7ED5}"/>
          </ac:grpSpMkLst>
        </pc:grpChg>
        <pc:grpChg chg="del">
          <ac:chgData name="Knud Funch | Sound Hub Denmark" userId="11fd6e67-6ba5-462a-9cba-49086f95a5d8" providerId="ADAL" clId="{CF935D88-3477-4B0A-A72C-8A7AE23BA5CE}" dt="2021-11-01T13:16:34.157" v="39" actId="478"/>
          <ac:grpSpMkLst>
            <pc:docMk/>
            <pc:sldMk cId="3039380994" sldId="419"/>
            <ac:grpSpMk id="5" creationId="{08C65DDB-754E-46DA-85E4-B2C4A9F94923}"/>
          </ac:grpSpMkLst>
        </pc:grpChg>
        <pc:grpChg chg="del">
          <ac:chgData name="Knud Funch | Sound Hub Denmark" userId="11fd6e67-6ba5-462a-9cba-49086f95a5d8" providerId="ADAL" clId="{CF935D88-3477-4B0A-A72C-8A7AE23BA5CE}" dt="2021-11-01T13:16:00.095" v="29" actId="165"/>
          <ac:grpSpMkLst>
            <pc:docMk/>
            <pc:sldMk cId="3039380994" sldId="419"/>
            <ac:grpSpMk id="15" creationId="{274AF7FE-A025-4D61-8FC4-1CB139CA5CF0}"/>
          </ac:grpSpMkLst>
        </pc:grpChg>
        <pc:picChg chg="del topLvl">
          <ac:chgData name="Knud Funch | Sound Hub Denmark" userId="11fd6e67-6ba5-462a-9cba-49086f95a5d8" providerId="ADAL" clId="{CF935D88-3477-4B0A-A72C-8A7AE23BA5CE}" dt="2021-11-01T13:16:34.157" v="39" actId="478"/>
          <ac:picMkLst>
            <pc:docMk/>
            <pc:sldMk cId="3039380994" sldId="419"/>
            <ac:picMk id="8" creationId="{D16AAF09-0441-4B17-9271-961C759CDDB3}"/>
          </ac:picMkLst>
        </pc:picChg>
        <pc:picChg chg="add mod">
          <ac:chgData name="Knud Funch | Sound Hub Denmark" userId="11fd6e67-6ba5-462a-9cba-49086f95a5d8" providerId="ADAL" clId="{CF935D88-3477-4B0A-A72C-8A7AE23BA5CE}" dt="2021-12-20T12:20:45.044" v="19606"/>
          <ac:picMkLst>
            <pc:docMk/>
            <pc:sldMk cId="3039380994" sldId="419"/>
            <ac:picMk id="9" creationId="{1762F0A6-11C7-44C8-ACFA-21755851177D}"/>
          </ac:picMkLst>
        </pc:picChg>
        <pc:picChg chg="del mod topLvl">
          <ac:chgData name="Knud Funch | Sound Hub Denmark" userId="11fd6e67-6ba5-462a-9cba-49086f95a5d8" providerId="ADAL" clId="{CF935D88-3477-4B0A-A72C-8A7AE23BA5CE}" dt="2021-11-01T13:16:07.865" v="32" actId="478"/>
          <ac:picMkLst>
            <pc:docMk/>
            <pc:sldMk cId="3039380994" sldId="419"/>
            <ac:picMk id="14" creationId="{230E48E8-52D6-4F4D-B468-D7308689E77C}"/>
          </ac:picMkLst>
        </pc:picChg>
        <pc:picChg chg="add mod">
          <ac:chgData name="Knud Funch | Sound Hub Denmark" userId="11fd6e67-6ba5-462a-9cba-49086f95a5d8" providerId="ADAL" clId="{CF935D88-3477-4B0A-A72C-8A7AE23BA5CE}" dt="2021-11-01T13:20:39.446" v="167" actId="1036"/>
          <ac:picMkLst>
            <pc:docMk/>
            <pc:sldMk cId="3039380994" sldId="419"/>
            <ac:picMk id="17" creationId="{C5D8B443-324E-4B52-8161-D667AFD62F9C}"/>
          </ac:picMkLst>
        </pc:picChg>
        <pc:picChg chg="add mod">
          <ac:chgData name="Knud Funch | Sound Hub Denmark" userId="11fd6e67-6ba5-462a-9cba-49086f95a5d8" providerId="ADAL" clId="{CF935D88-3477-4B0A-A72C-8A7AE23BA5CE}" dt="2021-11-01T13:20:39.446" v="167" actId="1036"/>
          <ac:picMkLst>
            <pc:docMk/>
            <pc:sldMk cId="3039380994" sldId="419"/>
            <ac:picMk id="24" creationId="{2523612B-ADEB-4258-AF35-7932D807AA7F}"/>
          </ac:picMkLst>
        </pc:picChg>
        <pc:picChg chg="mod topLvl">
          <ac:chgData name="Knud Funch | Sound Hub Denmark" userId="11fd6e67-6ba5-462a-9cba-49086f95a5d8" providerId="ADAL" clId="{CF935D88-3477-4B0A-A72C-8A7AE23BA5CE}" dt="2021-12-20T12:22:09.254" v="19636"/>
          <ac:picMkLst>
            <pc:docMk/>
            <pc:sldMk cId="3039380994" sldId="419"/>
            <ac:picMk id="1025" creationId="{F1928929-F0DE-4A65-9B7E-4A87285BCF98}"/>
          </ac:picMkLst>
        </pc:picChg>
      </pc:sldChg>
      <pc:sldChg chg="addSp delSp modSp add del mod ord">
        <pc:chgData name="Knud Funch | Sound Hub Denmark" userId="11fd6e67-6ba5-462a-9cba-49086f95a5d8" providerId="ADAL" clId="{CF935D88-3477-4B0A-A72C-8A7AE23BA5CE}" dt="2021-11-08T07:28:24.239" v="6508" actId="47"/>
        <pc:sldMkLst>
          <pc:docMk/>
          <pc:sldMk cId="635623896" sldId="420"/>
        </pc:sldMkLst>
        <pc:spChg chg="mod">
          <ac:chgData name="Knud Funch | Sound Hub Denmark" userId="11fd6e67-6ba5-462a-9cba-49086f95a5d8" providerId="ADAL" clId="{CF935D88-3477-4B0A-A72C-8A7AE23BA5CE}" dt="2021-11-01T13:31:27.447" v="536" actId="1035"/>
          <ac:spMkLst>
            <pc:docMk/>
            <pc:sldMk cId="635623896" sldId="420"/>
            <ac:spMk id="3" creationId="{5B6993C2-F055-4928-A8BD-B2673DE15BC1}"/>
          </ac:spMkLst>
        </pc:spChg>
        <pc:spChg chg="mod">
          <ac:chgData name="Knud Funch | Sound Hub Denmark" userId="11fd6e67-6ba5-462a-9cba-49086f95a5d8" providerId="ADAL" clId="{CF935D88-3477-4B0A-A72C-8A7AE23BA5CE}" dt="2021-11-01T13:23:47.961" v="368" actId="20577"/>
          <ac:spMkLst>
            <pc:docMk/>
            <pc:sldMk cId="635623896" sldId="420"/>
            <ac:spMk id="6" creationId="{AAA3D49B-D326-47BA-8507-6248A314A2FD}"/>
          </ac:spMkLst>
        </pc:spChg>
        <pc:spChg chg="mod">
          <ac:chgData name="Knud Funch | Sound Hub Denmark" userId="11fd6e67-6ba5-462a-9cba-49086f95a5d8" providerId="ADAL" clId="{CF935D88-3477-4B0A-A72C-8A7AE23BA5CE}" dt="2021-11-01T14:55:49.027" v="1327" actId="113"/>
          <ac:spMkLst>
            <pc:docMk/>
            <pc:sldMk cId="635623896" sldId="420"/>
            <ac:spMk id="11" creationId="{276A6EC3-DAF0-4F60-9F36-9AF06DA1899E}"/>
          </ac:spMkLst>
        </pc:spChg>
        <pc:spChg chg="mod">
          <ac:chgData name="Knud Funch | Sound Hub Denmark" userId="11fd6e67-6ba5-462a-9cba-49086f95a5d8" providerId="ADAL" clId="{CF935D88-3477-4B0A-A72C-8A7AE23BA5CE}" dt="2021-11-01T14:55:57.204" v="1329" actId="14100"/>
          <ac:spMkLst>
            <pc:docMk/>
            <pc:sldMk cId="635623896" sldId="420"/>
            <ac:spMk id="12" creationId="{E074DA35-11A6-44CC-96F8-C1CEC343AF74}"/>
          </ac:spMkLst>
        </pc:spChg>
        <pc:spChg chg="mod">
          <ac:chgData name="Knud Funch | Sound Hub Denmark" userId="11fd6e67-6ba5-462a-9cba-49086f95a5d8" providerId="ADAL" clId="{CF935D88-3477-4B0A-A72C-8A7AE23BA5CE}" dt="2021-11-01T14:56:05.131" v="1330" actId="113"/>
          <ac:spMkLst>
            <pc:docMk/>
            <pc:sldMk cId="635623896" sldId="420"/>
            <ac:spMk id="14" creationId="{7502114E-42E4-4E0A-8429-58CEA5E386C7}"/>
          </ac:spMkLst>
        </pc:spChg>
        <pc:spChg chg="mod">
          <ac:chgData name="Knud Funch | Sound Hub Denmark" userId="11fd6e67-6ba5-462a-9cba-49086f95a5d8" providerId="ADAL" clId="{CF935D88-3477-4B0A-A72C-8A7AE23BA5CE}" dt="2021-11-01T14:55:46.005" v="1326" actId="113"/>
          <ac:spMkLst>
            <pc:docMk/>
            <pc:sldMk cId="635623896" sldId="420"/>
            <ac:spMk id="18" creationId="{3E632183-209D-4303-805D-F72BAF980626}"/>
          </ac:spMkLst>
        </pc:spChg>
        <pc:spChg chg="del mod">
          <ac:chgData name="Knud Funch | Sound Hub Denmark" userId="11fd6e67-6ba5-462a-9cba-49086f95a5d8" providerId="ADAL" clId="{CF935D88-3477-4B0A-A72C-8A7AE23BA5CE}" dt="2021-11-01T13:31:33.482" v="537" actId="478"/>
          <ac:spMkLst>
            <pc:docMk/>
            <pc:sldMk cId="635623896" sldId="420"/>
            <ac:spMk id="36" creationId="{5F43075C-8337-4EC0-8751-44DA1C6FC265}"/>
          </ac:spMkLst>
        </pc:spChg>
        <pc:spChg chg="del">
          <ac:chgData name="Knud Funch | Sound Hub Denmark" userId="11fd6e67-6ba5-462a-9cba-49086f95a5d8" providerId="ADAL" clId="{CF935D88-3477-4B0A-A72C-8A7AE23BA5CE}" dt="2021-11-01T13:22:05.786" v="213" actId="478"/>
          <ac:spMkLst>
            <pc:docMk/>
            <pc:sldMk cId="635623896" sldId="420"/>
            <ac:spMk id="37" creationId="{46ECAF89-E94F-4748-87BB-4DAB56A8C6E7}"/>
          </ac:spMkLst>
        </pc:spChg>
        <pc:spChg chg="del">
          <ac:chgData name="Knud Funch | Sound Hub Denmark" userId="11fd6e67-6ba5-462a-9cba-49086f95a5d8" providerId="ADAL" clId="{CF935D88-3477-4B0A-A72C-8A7AE23BA5CE}" dt="2021-11-01T13:22:05.786" v="213" actId="478"/>
          <ac:spMkLst>
            <pc:docMk/>
            <pc:sldMk cId="635623896" sldId="420"/>
            <ac:spMk id="40" creationId="{1B43C7DC-D95A-44EA-8597-603207718DAB}"/>
          </ac:spMkLst>
        </pc:spChg>
        <pc:spChg chg="mod">
          <ac:chgData name="Knud Funch | Sound Hub Denmark" userId="11fd6e67-6ba5-462a-9cba-49086f95a5d8" providerId="ADAL" clId="{CF935D88-3477-4B0A-A72C-8A7AE23BA5CE}" dt="2021-11-03T09:07:12.403" v="5212" actId="20577"/>
          <ac:spMkLst>
            <pc:docMk/>
            <pc:sldMk cId="635623896" sldId="420"/>
            <ac:spMk id="48" creationId="{629DAE08-443D-461C-A79F-5B9FF037D53D}"/>
          </ac:spMkLst>
        </pc:spChg>
        <pc:spChg chg="add mod">
          <ac:chgData name="Knud Funch | Sound Hub Denmark" userId="11fd6e67-6ba5-462a-9cba-49086f95a5d8" providerId="ADAL" clId="{CF935D88-3477-4B0A-A72C-8A7AE23BA5CE}" dt="2021-11-01T13:31:27.447" v="536" actId="1035"/>
          <ac:spMkLst>
            <pc:docMk/>
            <pc:sldMk cId="635623896" sldId="420"/>
            <ac:spMk id="50" creationId="{E0D90947-04D6-4CF1-94C5-4C2100F82572}"/>
          </ac:spMkLst>
        </pc:spChg>
        <pc:spChg chg="del">
          <ac:chgData name="Knud Funch | Sound Hub Denmark" userId="11fd6e67-6ba5-462a-9cba-49086f95a5d8" providerId="ADAL" clId="{CF935D88-3477-4B0A-A72C-8A7AE23BA5CE}" dt="2021-11-01T13:22:05.786" v="213" actId="478"/>
          <ac:spMkLst>
            <pc:docMk/>
            <pc:sldMk cId="635623896" sldId="420"/>
            <ac:spMk id="51" creationId="{D33851CB-854A-4425-B135-DAABD6C6E522}"/>
          </ac:spMkLst>
        </pc:spChg>
        <pc:spChg chg="del">
          <ac:chgData name="Knud Funch | Sound Hub Denmark" userId="11fd6e67-6ba5-462a-9cba-49086f95a5d8" providerId="ADAL" clId="{CF935D88-3477-4B0A-A72C-8A7AE23BA5CE}" dt="2021-11-01T13:22:05.786" v="213" actId="478"/>
          <ac:spMkLst>
            <pc:docMk/>
            <pc:sldMk cId="635623896" sldId="420"/>
            <ac:spMk id="52" creationId="{C7C0E907-3F36-47AF-8B3C-4C863451C05D}"/>
          </ac:spMkLst>
        </pc:spChg>
        <pc:spChg chg="add mod">
          <ac:chgData name="Knud Funch | Sound Hub Denmark" userId="11fd6e67-6ba5-462a-9cba-49086f95a5d8" providerId="ADAL" clId="{CF935D88-3477-4B0A-A72C-8A7AE23BA5CE}" dt="2021-11-01T13:31:27.447" v="536" actId="1035"/>
          <ac:spMkLst>
            <pc:docMk/>
            <pc:sldMk cId="635623896" sldId="420"/>
            <ac:spMk id="54" creationId="{2103933F-9C67-409A-867C-02EE7733567E}"/>
          </ac:spMkLst>
        </pc:spChg>
        <pc:spChg chg="del">
          <ac:chgData name="Knud Funch | Sound Hub Denmark" userId="11fd6e67-6ba5-462a-9cba-49086f95a5d8" providerId="ADAL" clId="{CF935D88-3477-4B0A-A72C-8A7AE23BA5CE}" dt="2021-11-01T13:22:05.786" v="213" actId="478"/>
          <ac:spMkLst>
            <pc:docMk/>
            <pc:sldMk cId="635623896" sldId="420"/>
            <ac:spMk id="55" creationId="{78CD2FE0-A31A-40C0-ADBA-B30F46D1E967}"/>
          </ac:spMkLst>
        </pc:spChg>
        <pc:spChg chg="add mod">
          <ac:chgData name="Knud Funch | Sound Hub Denmark" userId="11fd6e67-6ba5-462a-9cba-49086f95a5d8" providerId="ADAL" clId="{CF935D88-3477-4B0A-A72C-8A7AE23BA5CE}" dt="2021-11-01T14:55:33.075" v="1325" actId="20577"/>
          <ac:spMkLst>
            <pc:docMk/>
            <pc:sldMk cId="635623896" sldId="420"/>
            <ac:spMk id="56" creationId="{ACAEEE05-C147-402E-B6D6-E226B0832A13}"/>
          </ac:spMkLst>
        </pc:spChg>
        <pc:spChg chg="add mod">
          <ac:chgData name="Knud Funch | Sound Hub Denmark" userId="11fd6e67-6ba5-462a-9cba-49086f95a5d8" providerId="ADAL" clId="{CF935D88-3477-4B0A-A72C-8A7AE23BA5CE}" dt="2021-11-01T13:31:27.447" v="536" actId="1035"/>
          <ac:spMkLst>
            <pc:docMk/>
            <pc:sldMk cId="635623896" sldId="420"/>
            <ac:spMk id="57" creationId="{DEBB8FAA-03F0-4DB8-BC50-9295C7FD4DF9}"/>
          </ac:spMkLst>
        </pc:spChg>
        <pc:spChg chg="add mod">
          <ac:chgData name="Knud Funch | Sound Hub Denmark" userId="11fd6e67-6ba5-462a-9cba-49086f95a5d8" providerId="ADAL" clId="{CF935D88-3477-4B0A-A72C-8A7AE23BA5CE}" dt="2021-11-01T13:31:27.447" v="536" actId="1035"/>
          <ac:spMkLst>
            <pc:docMk/>
            <pc:sldMk cId="635623896" sldId="420"/>
            <ac:spMk id="59" creationId="{85407AA1-7E88-4D7C-8832-312C306AC7A5}"/>
          </ac:spMkLst>
        </pc:spChg>
        <pc:grpChg chg="mod">
          <ac:chgData name="Knud Funch | Sound Hub Denmark" userId="11fd6e67-6ba5-462a-9cba-49086f95a5d8" providerId="ADAL" clId="{CF935D88-3477-4B0A-A72C-8A7AE23BA5CE}" dt="2021-11-01T14:13:46.029" v="1099" actId="1076"/>
          <ac:grpSpMkLst>
            <pc:docMk/>
            <pc:sldMk cId="635623896" sldId="420"/>
            <ac:grpSpMk id="4" creationId="{AB388390-2610-4878-AED5-B6FA0CBACE63}"/>
          </ac:grpSpMkLst>
        </pc:grpChg>
        <pc:grpChg chg="mod">
          <ac:chgData name="Knud Funch | Sound Hub Denmark" userId="11fd6e67-6ba5-462a-9cba-49086f95a5d8" providerId="ADAL" clId="{CF935D88-3477-4B0A-A72C-8A7AE23BA5CE}" dt="2021-11-01T13:31:27.447" v="536" actId="1035"/>
          <ac:grpSpMkLst>
            <pc:docMk/>
            <pc:sldMk cId="635623896" sldId="420"/>
            <ac:grpSpMk id="30" creationId="{5FBB2FA1-6922-40EC-B1AC-A281D39CC872}"/>
          </ac:grpSpMkLst>
        </pc:grpChg>
        <pc:grpChg chg="mod">
          <ac:chgData name="Knud Funch | Sound Hub Denmark" userId="11fd6e67-6ba5-462a-9cba-49086f95a5d8" providerId="ADAL" clId="{CF935D88-3477-4B0A-A72C-8A7AE23BA5CE}" dt="2021-11-01T13:41:24.395" v="562" actId="1038"/>
          <ac:grpSpMkLst>
            <pc:docMk/>
            <pc:sldMk cId="635623896" sldId="420"/>
            <ac:grpSpMk id="31" creationId="{EE17760E-EAB5-40DE-9C95-A19E517DD734}"/>
          </ac:grpSpMkLst>
        </pc:grpChg>
        <pc:grpChg chg="mod">
          <ac:chgData name="Knud Funch | Sound Hub Denmark" userId="11fd6e67-6ba5-462a-9cba-49086f95a5d8" providerId="ADAL" clId="{CF935D88-3477-4B0A-A72C-8A7AE23BA5CE}" dt="2021-11-01T14:14:02.060" v="1109" actId="1035"/>
          <ac:grpSpMkLst>
            <pc:docMk/>
            <pc:sldMk cId="635623896" sldId="420"/>
            <ac:grpSpMk id="33" creationId="{5FC4648B-15BB-4628-B9A9-D91CB7F94F3D}"/>
          </ac:grpSpMkLst>
        </pc:grpChg>
        <pc:grpChg chg="mod">
          <ac:chgData name="Knud Funch | Sound Hub Denmark" userId="11fd6e67-6ba5-462a-9cba-49086f95a5d8" providerId="ADAL" clId="{CF935D88-3477-4B0A-A72C-8A7AE23BA5CE}" dt="2021-11-01T14:14:02.060" v="1109" actId="1035"/>
          <ac:grpSpMkLst>
            <pc:docMk/>
            <pc:sldMk cId="635623896" sldId="420"/>
            <ac:grpSpMk id="38" creationId="{D24584A8-1B23-4F77-8B4F-3FC272CCEE11}"/>
          </ac:grpSpMkLst>
        </pc:grpChg>
        <pc:grpChg chg="mod">
          <ac:chgData name="Knud Funch | Sound Hub Denmark" userId="11fd6e67-6ba5-462a-9cba-49086f95a5d8" providerId="ADAL" clId="{CF935D88-3477-4B0A-A72C-8A7AE23BA5CE}" dt="2021-11-01T14:14:02.060" v="1109" actId="1035"/>
          <ac:grpSpMkLst>
            <pc:docMk/>
            <pc:sldMk cId="635623896" sldId="420"/>
            <ac:grpSpMk id="39" creationId="{83A8B693-59E3-498C-B0CD-A3602432EAF6}"/>
          </ac:grpSpMkLst>
        </pc:grpChg>
        <pc:grpChg chg="mod">
          <ac:chgData name="Knud Funch | Sound Hub Denmark" userId="11fd6e67-6ba5-462a-9cba-49086f95a5d8" providerId="ADAL" clId="{CF935D88-3477-4B0A-A72C-8A7AE23BA5CE}" dt="2021-11-01T13:41:20.283" v="556" actId="1037"/>
          <ac:grpSpMkLst>
            <pc:docMk/>
            <pc:sldMk cId="635623896" sldId="420"/>
            <ac:grpSpMk id="41" creationId="{4EE74F24-B613-4519-8331-9F3688B077E8}"/>
          </ac:grpSpMkLst>
        </pc:grpChg>
        <pc:grpChg chg="mod">
          <ac:chgData name="Knud Funch | Sound Hub Denmark" userId="11fd6e67-6ba5-462a-9cba-49086f95a5d8" providerId="ADAL" clId="{CF935D88-3477-4B0A-A72C-8A7AE23BA5CE}" dt="2021-11-01T14:14:02.060" v="1109" actId="1035"/>
          <ac:grpSpMkLst>
            <pc:docMk/>
            <pc:sldMk cId="635623896" sldId="420"/>
            <ac:grpSpMk id="45" creationId="{119EE07E-E3B5-48E8-A7F9-72A2490C8590}"/>
          </ac:grpSpMkLst>
        </pc:grpChg>
        <pc:picChg chg="mod">
          <ac:chgData name="Knud Funch | Sound Hub Denmark" userId="11fd6e67-6ba5-462a-9cba-49086f95a5d8" providerId="ADAL" clId="{CF935D88-3477-4B0A-A72C-8A7AE23BA5CE}" dt="2021-11-01T14:14:02.060" v="1109" actId="1035"/>
          <ac:picMkLst>
            <pc:docMk/>
            <pc:sldMk cId="635623896" sldId="420"/>
            <ac:picMk id="2" creationId="{5455A31B-F800-40D6-B598-9415A950BB7D}"/>
          </ac:picMkLst>
        </pc:picChg>
        <pc:picChg chg="mod">
          <ac:chgData name="Knud Funch | Sound Hub Denmark" userId="11fd6e67-6ba5-462a-9cba-49086f95a5d8" providerId="ADAL" clId="{CF935D88-3477-4B0A-A72C-8A7AE23BA5CE}" dt="2021-11-01T14:14:02.060" v="1109" actId="1035"/>
          <ac:picMkLst>
            <pc:docMk/>
            <pc:sldMk cId="635623896" sldId="420"/>
            <ac:picMk id="10" creationId="{0EECD883-97A3-4661-96D9-446FF745DD02}"/>
          </ac:picMkLst>
        </pc:picChg>
        <pc:picChg chg="mod">
          <ac:chgData name="Knud Funch | Sound Hub Denmark" userId="11fd6e67-6ba5-462a-9cba-49086f95a5d8" providerId="ADAL" clId="{CF935D88-3477-4B0A-A72C-8A7AE23BA5CE}" dt="2021-11-01T14:14:02.060" v="1109" actId="1035"/>
          <ac:picMkLst>
            <pc:docMk/>
            <pc:sldMk cId="635623896" sldId="420"/>
            <ac:picMk id="20" creationId="{0F4FC39C-00E8-4150-B0C9-C0F84A3F7771}"/>
          </ac:picMkLst>
        </pc:picChg>
        <pc:picChg chg="mod">
          <ac:chgData name="Knud Funch | Sound Hub Denmark" userId="11fd6e67-6ba5-462a-9cba-49086f95a5d8" providerId="ADAL" clId="{CF935D88-3477-4B0A-A72C-8A7AE23BA5CE}" dt="2021-11-01T14:14:02.060" v="1109" actId="1035"/>
          <ac:picMkLst>
            <pc:docMk/>
            <pc:sldMk cId="635623896" sldId="420"/>
            <ac:picMk id="22" creationId="{A46A1534-2750-4759-AF48-53D3D753AB30}"/>
          </ac:picMkLst>
        </pc:picChg>
        <pc:picChg chg="mod">
          <ac:chgData name="Knud Funch | Sound Hub Denmark" userId="11fd6e67-6ba5-462a-9cba-49086f95a5d8" providerId="ADAL" clId="{CF935D88-3477-4B0A-A72C-8A7AE23BA5CE}" dt="2021-11-01T13:31:27.447" v="536" actId="1035"/>
          <ac:picMkLst>
            <pc:docMk/>
            <pc:sldMk cId="635623896" sldId="420"/>
            <ac:picMk id="24" creationId="{CC02B720-05E2-4B54-A384-BAB88B09A904}"/>
          </ac:picMkLst>
        </pc:picChg>
        <pc:picChg chg="mod">
          <ac:chgData name="Knud Funch | Sound Hub Denmark" userId="11fd6e67-6ba5-462a-9cba-49086f95a5d8" providerId="ADAL" clId="{CF935D88-3477-4B0A-A72C-8A7AE23BA5CE}" dt="2021-11-01T13:41:24.395" v="562" actId="1038"/>
          <ac:picMkLst>
            <pc:docMk/>
            <pc:sldMk cId="635623896" sldId="420"/>
            <ac:picMk id="25" creationId="{193CF2F2-D3F5-44D6-92CD-13F2BBA1BC1F}"/>
          </ac:picMkLst>
        </pc:picChg>
        <pc:picChg chg="mod">
          <ac:chgData name="Knud Funch | Sound Hub Denmark" userId="11fd6e67-6ba5-462a-9cba-49086f95a5d8" providerId="ADAL" clId="{CF935D88-3477-4B0A-A72C-8A7AE23BA5CE}" dt="2021-11-01T13:41:24.395" v="562" actId="1038"/>
          <ac:picMkLst>
            <pc:docMk/>
            <pc:sldMk cId="635623896" sldId="420"/>
            <ac:picMk id="28" creationId="{3D125313-6EFF-40BB-BF36-A843DA3285EF}"/>
          </ac:picMkLst>
        </pc:picChg>
        <pc:picChg chg="mod">
          <ac:chgData name="Knud Funch | Sound Hub Denmark" userId="11fd6e67-6ba5-462a-9cba-49086f95a5d8" providerId="ADAL" clId="{CF935D88-3477-4B0A-A72C-8A7AE23BA5CE}" dt="2021-11-01T13:41:20.283" v="556" actId="1037"/>
          <ac:picMkLst>
            <pc:docMk/>
            <pc:sldMk cId="635623896" sldId="420"/>
            <ac:picMk id="42" creationId="{D948F339-A226-4074-A51F-A4DC2CBED363}"/>
          </ac:picMkLst>
        </pc:picChg>
        <pc:picChg chg="mod">
          <ac:chgData name="Knud Funch | Sound Hub Denmark" userId="11fd6e67-6ba5-462a-9cba-49086f95a5d8" providerId="ADAL" clId="{CF935D88-3477-4B0A-A72C-8A7AE23BA5CE}" dt="2021-11-01T13:41:20.283" v="556" actId="1037"/>
          <ac:picMkLst>
            <pc:docMk/>
            <pc:sldMk cId="635623896" sldId="420"/>
            <ac:picMk id="43" creationId="{6F3801D8-AEE4-49B2-88B4-CE1F728C7AE2}"/>
          </ac:picMkLst>
        </pc:picChg>
        <pc:picChg chg="mod">
          <ac:chgData name="Knud Funch | Sound Hub Denmark" userId="11fd6e67-6ba5-462a-9cba-49086f95a5d8" providerId="ADAL" clId="{CF935D88-3477-4B0A-A72C-8A7AE23BA5CE}" dt="2021-11-01T13:41:20.283" v="556" actId="1037"/>
          <ac:picMkLst>
            <pc:docMk/>
            <pc:sldMk cId="635623896" sldId="420"/>
            <ac:picMk id="44" creationId="{540CCBA5-7614-4FDD-AC49-49781B265586}"/>
          </ac:picMkLst>
        </pc:picChg>
        <pc:picChg chg="del mod">
          <ac:chgData name="Knud Funch | Sound Hub Denmark" userId="11fd6e67-6ba5-462a-9cba-49086f95a5d8" providerId="ADAL" clId="{CF935D88-3477-4B0A-A72C-8A7AE23BA5CE}" dt="2021-11-01T13:28:06.425" v="437" actId="478"/>
          <ac:picMkLst>
            <pc:docMk/>
            <pc:sldMk cId="635623896" sldId="420"/>
            <ac:picMk id="1026" creationId="{82E478BB-271F-4EFE-AD2A-7259453B4CDC}"/>
          </ac:picMkLst>
        </pc:picChg>
        <pc:picChg chg="mod">
          <ac:chgData name="Knud Funch | Sound Hub Denmark" userId="11fd6e67-6ba5-462a-9cba-49086f95a5d8" providerId="ADAL" clId="{CF935D88-3477-4B0A-A72C-8A7AE23BA5CE}" dt="2021-11-01T13:31:27.447" v="536" actId="1035"/>
          <ac:picMkLst>
            <pc:docMk/>
            <pc:sldMk cId="635623896" sldId="420"/>
            <ac:picMk id="1028" creationId="{E86D559C-BA60-4C94-9FF9-8AE934A659FA}"/>
          </ac:picMkLst>
        </pc:picChg>
        <pc:picChg chg="mod">
          <ac:chgData name="Knud Funch | Sound Hub Denmark" userId="11fd6e67-6ba5-462a-9cba-49086f95a5d8" providerId="ADAL" clId="{CF935D88-3477-4B0A-A72C-8A7AE23BA5CE}" dt="2021-11-01T13:41:20.283" v="556" actId="1037"/>
          <ac:picMkLst>
            <pc:docMk/>
            <pc:sldMk cId="635623896" sldId="420"/>
            <ac:picMk id="1032" creationId="{21D8863D-C133-41EB-A4E2-F4604723EFE6}"/>
          </ac:picMkLst>
        </pc:picChg>
        <pc:cxnChg chg="mod">
          <ac:chgData name="Knud Funch | Sound Hub Denmark" userId="11fd6e67-6ba5-462a-9cba-49086f95a5d8" providerId="ADAL" clId="{CF935D88-3477-4B0A-A72C-8A7AE23BA5CE}" dt="2021-11-01T13:31:27.447" v="536" actId="1035"/>
          <ac:cxnSpMkLst>
            <pc:docMk/>
            <pc:sldMk cId="635623896" sldId="420"/>
            <ac:cxnSpMk id="15" creationId="{C7775055-A913-45FF-958E-47A0B9380C76}"/>
          </ac:cxnSpMkLst>
        </pc:cxnChg>
        <pc:cxnChg chg="del">
          <ac:chgData name="Knud Funch | Sound Hub Denmark" userId="11fd6e67-6ba5-462a-9cba-49086f95a5d8" providerId="ADAL" clId="{CF935D88-3477-4B0A-A72C-8A7AE23BA5CE}" dt="2021-11-01T13:22:05.786" v="213" actId="478"/>
          <ac:cxnSpMkLst>
            <pc:docMk/>
            <pc:sldMk cId="635623896" sldId="420"/>
            <ac:cxnSpMk id="34" creationId="{EAED2A21-61D1-4B12-A443-C908CEE5C684}"/>
          </ac:cxnSpMkLst>
        </pc:cxnChg>
        <pc:cxnChg chg="del">
          <ac:chgData name="Knud Funch | Sound Hub Denmark" userId="11fd6e67-6ba5-462a-9cba-49086f95a5d8" providerId="ADAL" clId="{CF935D88-3477-4B0A-A72C-8A7AE23BA5CE}" dt="2021-11-01T13:22:05.786" v="213" actId="478"/>
          <ac:cxnSpMkLst>
            <pc:docMk/>
            <pc:sldMk cId="635623896" sldId="420"/>
            <ac:cxnSpMk id="35" creationId="{75C8CBC6-57D6-470B-AC94-123576EB9D79}"/>
          </ac:cxnSpMkLst>
        </pc:cxnChg>
        <pc:cxnChg chg="add mod">
          <ac:chgData name="Knud Funch | Sound Hub Denmark" userId="11fd6e67-6ba5-462a-9cba-49086f95a5d8" providerId="ADAL" clId="{CF935D88-3477-4B0A-A72C-8A7AE23BA5CE}" dt="2021-11-01T13:31:27.447" v="536" actId="1035"/>
          <ac:cxnSpMkLst>
            <pc:docMk/>
            <pc:sldMk cId="635623896" sldId="420"/>
            <ac:cxnSpMk id="46" creationId="{2B7D4CE1-86B3-4A15-9218-83B248C951D1}"/>
          </ac:cxnSpMkLst>
        </pc:cxnChg>
        <pc:cxnChg chg="mod">
          <ac:chgData name="Knud Funch | Sound Hub Denmark" userId="11fd6e67-6ba5-462a-9cba-49086f95a5d8" providerId="ADAL" clId="{CF935D88-3477-4B0A-A72C-8A7AE23BA5CE}" dt="2021-11-01T13:31:27.447" v="536" actId="1035"/>
          <ac:cxnSpMkLst>
            <pc:docMk/>
            <pc:sldMk cId="635623896" sldId="420"/>
            <ac:cxnSpMk id="47" creationId="{1C6BFBA7-4190-4338-BF0E-C9F43B4D997A}"/>
          </ac:cxnSpMkLst>
        </pc:cxnChg>
        <pc:cxnChg chg="add del mod">
          <ac:chgData name="Knud Funch | Sound Hub Denmark" userId="11fd6e67-6ba5-462a-9cba-49086f95a5d8" providerId="ADAL" clId="{CF935D88-3477-4B0A-A72C-8A7AE23BA5CE}" dt="2021-11-01T13:23:20.248" v="350" actId="478"/>
          <ac:cxnSpMkLst>
            <pc:docMk/>
            <pc:sldMk cId="635623896" sldId="420"/>
            <ac:cxnSpMk id="49" creationId="{3D9F2F3B-CB8B-40E3-8AD7-2E144C070C87}"/>
          </ac:cxnSpMkLst>
        </pc:cxnChg>
        <pc:cxnChg chg="del">
          <ac:chgData name="Knud Funch | Sound Hub Denmark" userId="11fd6e67-6ba5-462a-9cba-49086f95a5d8" providerId="ADAL" clId="{CF935D88-3477-4B0A-A72C-8A7AE23BA5CE}" dt="2021-11-01T13:22:05.786" v="213" actId="478"/>
          <ac:cxnSpMkLst>
            <pc:docMk/>
            <pc:sldMk cId="635623896" sldId="420"/>
            <ac:cxnSpMk id="53" creationId="{1F19FD62-0FE6-4BF7-918D-D406C73FE9A7}"/>
          </ac:cxnSpMkLst>
        </pc:cxnChg>
        <pc:cxnChg chg="add mod">
          <ac:chgData name="Knud Funch | Sound Hub Denmark" userId="11fd6e67-6ba5-462a-9cba-49086f95a5d8" providerId="ADAL" clId="{CF935D88-3477-4B0A-A72C-8A7AE23BA5CE}" dt="2021-11-01T13:31:27.447" v="536" actId="1035"/>
          <ac:cxnSpMkLst>
            <pc:docMk/>
            <pc:sldMk cId="635623896" sldId="420"/>
            <ac:cxnSpMk id="58" creationId="{08202F94-A1CE-4293-8A4C-1E206EF877B5}"/>
          </ac:cxnSpMkLst>
        </pc:cxnChg>
      </pc:sldChg>
      <pc:sldChg chg="add del">
        <pc:chgData name="Knud Funch | Sound Hub Denmark" userId="11fd6e67-6ba5-462a-9cba-49086f95a5d8" providerId="ADAL" clId="{CF935D88-3477-4B0A-A72C-8A7AE23BA5CE}" dt="2021-11-01T13:13:48.899" v="18"/>
        <pc:sldMkLst>
          <pc:docMk/>
          <pc:sldMk cId="4196045818" sldId="420"/>
        </pc:sldMkLst>
      </pc:sldChg>
      <pc:sldChg chg="addSp delSp modSp add mod ord modNotes modNotesTx">
        <pc:chgData name="Knud Funch | Sound Hub Denmark" userId="11fd6e67-6ba5-462a-9cba-49086f95a5d8" providerId="ADAL" clId="{CF935D88-3477-4B0A-A72C-8A7AE23BA5CE}" dt="2022-02-25T11:45:45.688" v="50342"/>
        <pc:sldMkLst>
          <pc:docMk/>
          <pc:sldMk cId="3457066551" sldId="421"/>
        </pc:sldMkLst>
        <pc:spChg chg="mod">
          <ac:chgData name="Knud Funch | Sound Hub Denmark" userId="11fd6e67-6ba5-462a-9cba-49086f95a5d8" providerId="ADAL" clId="{CF935D88-3477-4B0A-A72C-8A7AE23BA5CE}" dt="2021-11-02T03:27:49.972" v="2270" actId="20577"/>
          <ac:spMkLst>
            <pc:docMk/>
            <pc:sldMk cId="3457066551" sldId="421"/>
            <ac:spMk id="4" creationId="{313B8EF2-7CE3-4E2C-901C-2FD646096EAA}"/>
          </ac:spMkLst>
        </pc:spChg>
        <pc:spChg chg="mod">
          <ac:chgData name="Knud Funch | Sound Hub Denmark" userId="11fd6e67-6ba5-462a-9cba-49086f95a5d8" providerId="ADAL" clId="{CF935D88-3477-4B0A-A72C-8A7AE23BA5CE}" dt="2022-01-07T14:25:23.840" v="49594" actId="20577"/>
          <ac:spMkLst>
            <pc:docMk/>
            <pc:sldMk cId="3457066551" sldId="421"/>
            <ac:spMk id="8" creationId="{20E0DD4B-6507-45A5-8546-ADDAAA5A739E}"/>
          </ac:spMkLst>
        </pc:spChg>
        <pc:spChg chg="mod">
          <ac:chgData name="Knud Funch | Sound Hub Denmark" userId="11fd6e67-6ba5-462a-9cba-49086f95a5d8" providerId="ADAL" clId="{CF935D88-3477-4B0A-A72C-8A7AE23BA5CE}" dt="2021-12-20T12:38:52.051" v="19960" actId="20577"/>
          <ac:spMkLst>
            <pc:docMk/>
            <pc:sldMk cId="3457066551" sldId="421"/>
            <ac:spMk id="12" creationId="{11514927-18B7-4FC1-A937-4323CA54E8A7}"/>
          </ac:spMkLst>
        </pc:spChg>
        <pc:spChg chg="mod">
          <ac:chgData name="Knud Funch | Sound Hub Denmark" userId="11fd6e67-6ba5-462a-9cba-49086f95a5d8" providerId="ADAL" clId="{CF935D88-3477-4B0A-A72C-8A7AE23BA5CE}" dt="2021-12-20T12:37:19.570" v="19834"/>
          <ac:spMkLst>
            <pc:docMk/>
            <pc:sldMk cId="3457066551" sldId="421"/>
            <ac:spMk id="14" creationId="{25867AC3-65C6-4168-BA50-F154C867C9D3}"/>
          </ac:spMkLst>
        </pc:spChg>
        <pc:grpChg chg="del">
          <ac:chgData name="Knud Funch | Sound Hub Denmark" userId="11fd6e67-6ba5-462a-9cba-49086f95a5d8" providerId="ADAL" clId="{CF935D88-3477-4B0A-A72C-8A7AE23BA5CE}" dt="2021-12-20T12:37:18.166" v="19833" actId="478"/>
          <ac:grpSpMkLst>
            <pc:docMk/>
            <pc:sldMk cId="3457066551" sldId="421"/>
            <ac:grpSpMk id="2" creationId="{2D95372C-8788-4C8E-A36C-E00322ADEA6A}"/>
          </ac:grpSpMkLst>
        </pc:grpChg>
        <pc:grpChg chg="add mod">
          <ac:chgData name="Knud Funch | Sound Hub Denmark" userId="11fd6e67-6ba5-462a-9cba-49086f95a5d8" providerId="ADAL" clId="{CF935D88-3477-4B0A-A72C-8A7AE23BA5CE}" dt="2021-12-20T12:37:19.570" v="19834"/>
          <ac:grpSpMkLst>
            <pc:docMk/>
            <pc:sldMk cId="3457066551" sldId="421"/>
            <ac:grpSpMk id="9" creationId="{E874B645-7C5C-4A7E-834A-C7A0A562FA76}"/>
          </ac:grpSpMkLst>
        </pc:grpChg>
        <pc:grpChg chg="mod">
          <ac:chgData name="Knud Funch | Sound Hub Denmark" userId="11fd6e67-6ba5-462a-9cba-49086f95a5d8" providerId="ADAL" clId="{CF935D88-3477-4B0A-A72C-8A7AE23BA5CE}" dt="2021-12-20T12:37:19.570" v="19834"/>
          <ac:grpSpMkLst>
            <pc:docMk/>
            <pc:sldMk cId="3457066551" sldId="421"/>
            <ac:grpSpMk id="11" creationId="{4BF98978-FF28-45AC-A2DD-73221F24939D}"/>
          </ac:grpSpMkLst>
        </pc:grpChg>
        <pc:picChg chg="del">
          <ac:chgData name="Knud Funch | Sound Hub Denmark" userId="11fd6e67-6ba5-462a-9cba-49086f95a5d8" providerId="ADAL" clId="{CF935D88-3477-4B0A-A72C-8A7AE23BA5CE}" dt="2021-11-02T03:31:50.697" v="2410" actId="478"/>
          <ac:picMkLst>
            <pc:docMk/>
            <pc:sldMk cId="3457066551" sldId="421"/>
            <ac:picMk id="9" creationId="{853D997F-9014-430C-91CD-C3408713453A}"/>
          </ac:picMkLst>
        </pc:picChg>
        <pc:picChg chg="add del mod">
          <ac:chgData name="Knud Funch | Sound Hub Denmark" userId="11fd6e67-6ba5-462a-9cba-49086f95a5d8" providerId="ADAL" clId="{CF935D88-3477-4B0A-A72C-8A7AE23BA5CE}" dt="2021-12-22T08:44:59.139" v="22987" actId="478"/>
          <ac:picMkLst>
            <pc:docMk/>
            <pc:sldMk cId="3457066551" sldId="421"/>
            <ac:picMk id="10" creationId="{BDC48C43-B185-4F1F-A38B-8839A950268B}"/>
          </ac:picMkLst>
        </pc:picChg>
        <pc:picChg chg="mod">
          <ac:chgData name="Knud Funch | Sound Hub Denmark" userId="11fd6e67-6ba5-462a-9cba-49086f95a5d8" providerId="ADAL" clId="{CF935D88-3477-4B0A-A72C-8A7AE23BA5CE}" dt="2021-12-20T12:37:19.570" v="19834"/>
          <ac:picMkLst>
            <pc:docMk/>
            <pc:sldMk cId="3457066551" sldId="421"/>
            <ac:picMk id="13" creationId="{2A41D662-4BFD-4E23-8F7D-55947AB43BEB}"/>
          </ac:picMkLst>
        </pc:picChg>
        <pc:picChg chg="add mod">
          <ac:chgData name="Knud Funch | Sound Hub Denmark" userId="11fd6e67-6ba5-462a-9cba-49086f95a5d8" providerId="ADAL" clId="{CF935D88-3477-4B0A-A72C-8A7AE23BA5CE}" dt="2022-01-07T14:25:14.075" v="49593" actId="1076"/>
          <ac:picMkLst>
            <pc:docMk/>
            <pc:sldMk cId="3457066551" sldId="421"/>
            <ac:picMk id="15" creationId="{4893CDED-D185-4E47-9C28-C0D9C7564809}"/>
          </ac:picMkLst>
        </pc:picChg>
      </pc:sldChg>
      <pc:sldChg chg="addSp delSp modSp add del mod ord modNotes modNotesTx">
        <pc:chgData name="Knud Funch | Sound Hub Denmark" userId="11fd6e67-6ba5-462a-9cba-49086f95a5d8" providerId="ADAL" clId="{CF935D88-3477-4B0A-A72C-8A7AE23BA5CE}" dt="2022-02-25T13:07:43.278" v="50369" actId="47"/>
        <pc:sldMkLst>
          <pc:docMk/>
          <pc:sldMk cId="1669977432" sldId="422"/>
        </pc:sldMkLst>
        <pc:spChg chg="mod">
          <ac:chgData name="Knud Funch | Sound Hub Denmark" userId="11fd6e67-6ba5-462a-9cba-49086f95a5d8" providerId="ADAL" clId="{CF935D88-3477-4B0A-A72C-8A7AE23BA5CE}" dt="2021-11-02T08:02:28.859" v="4513" actId="20577"/>
          <ac:spMkLst>
            <pc:docMk/>
            <pc:sldMk cId="1669977432" sldId="422"/>
            <ac:spMk id="4" creationId="{313B8EF2-7CE3-4E2C-901C-2FD646096EAA}"/>
          </ac:spMkLst>
        </pc:spChg>
        <pc:spChg chg="mod">
          <ac:chgData name="Knud Funch | Sound Hub Denmark" userId="11fd6e67-6ba5-462a-9cba-49086f95a5d8" providerId="ADAL" clId="{CF935D88-3477-4B0A-A72C-8A7AE23BA5CE}" dt="2021-12-20T13:35:22.803" v="20859" actId="20577"/>
          <ac:spMkLst>
            <pc:docMk/>
            <pc:sldMk cId="1669977432" sldId="422"/>
            <ac:spMk id="10" creationId="{22E8C55B-064F-434D-A231-3572FB6CFCD1}"/>
          </ac:spMkLst>
        </pc:spChg>
        <pc:spChg chg="mod">
          <ac:chgData name="Knud Funch | Sound Hub Denmark" userId="11fd6e67-6ba5-462a-9cba-49086f95a5d8" providerId="ADAL" clId="{CF935D88-3477-4B0A-A72C-8A7AE23BA5CE}" dt="2021-12-20T13:35:15.536" v="20857"/>
          <ac:spMkLst>
            <pc:docMk/>
            <pc:sldMk cId="1669977432" sldId="422"/>
            <ac:spMk id="12" creationId="{2B19064A-22B3-420C-8C10-FF917F08E71D}"/>
          </ac:spMkLst>
        </pc:spChg>
        <pc:spChg chg="del">
          <ac:chgData name="Knud Funch | Sound Hub Denmark" userId="11fd6e67-6ba5-462a-9cba-49086f95a5d8" providerId="ADAL" clId="{CF935D88-3477-4B0A-A72C-8A7AE23BA5CE}" dt="2021-11-02T07:44:32.449" v="3534" actId="478"/>
          <ac:spMkLst>
            <pc:docMk/>
            <pc:sldMk cId="1669977432" sldId="422"/>
            <ac:spMk id="48" creationId="{841A6521-A7B4-492D-B55B-62BBB35770DC}"/>
          </ac:spMkLst>
        </pc:spChg>
        <pc:spChg chg="del">
          <ac:chgData name="Knud Funch | Sound Hub Denmark" userId="11fd6e67-6ba5-462a-9cba-49086f95a5d8" providerId="ADAL" clId="{CF935D88-3477-4B0A-A72C-8A7AE23BA5CE}" dt="2021-11-02T07:44:32.449" v="3534" actId="478"/>
          <ac:spMkLst>
            <pc:docMk/>
            <pc:sldMk cId="1669977432" sldId="422"/>
            <ac:spMk id="115" creationId="{0C73D10C-F7FA-4B62-9ADB-DA12AA5AFC82}"/>
          </ac:spMkLst>
        </pc:spChg>
        <pc:grpChg chg="del">
          <ac:chgData name="Knud Funch | Sound Hub Denmark" userId="11fd6e67-6ba5-462a-9cba-49086f95a5d8" providerId="ADAL" clId="{CF935D88-3477-4B0A-A72C-8A7AE23BA5CE}" dt="2021-12-20T13:35:14.359" v="20856" actId="478"/>
          <ac:grpSpMkLst>
            <pc:docMk/>
            <pc:sldMk cId="1669977432" sldId="422"/>
            <ac:grpSpMk id="2" creationId="{2D95372C-8788-4C8E-A36C-E00322ADEA6A}"/>
          </ac:grpSpMkLst>
        </pc:grpChg>
        <pc:grpChg chg="add mod">
          <ac:chgData name="Knud Funch | Sound Hub Denmark" userId="11fd6e67-6ba5-462a-9cba-49086f95a5d8" providerId="ADAL" clId="{CF935D88-3477-4B0A-A72C-8A7AE23BA5CE}" dt="2021-12-20T13:35:15.536" v="20857"/>
          <ac:grpSpMkLst>
            <pc:docMk/>
            <pc:sldMk cId="1669977432" sldId="422"/>
            <ac:grpSpMk id="8" creationId="{82E39BA5-8187-46C9-B2E0-77BE7F2EF427}"/>
          </ac:grpSpMkLst>
        </pc:grpChg>
        <pc:grpChg chg="mod">
          <ac:chgData name="Knud Funch | Sound Hub Denmark" userId="11fd6e67-6ba5-462a-9cba-49086f95a5d8" providerId="ADAL" clId="{CF935D88-3477-4B0A-A72C-8A7AE23BA5CE}" dt="2021-12-20T13:35:15.536" v="20857"/>
          <ac:grpSpMkLst>
            <pc:docMk/>
            <pc:sldMk cId="1669977432" sldId="422"/>
            <ac:grpSpMk id="9" creationId="{65BF87C9-760D-4795-AAFB-AC835B9FD50A}"/>
          </ac:grpSpMkLst>
        </pc:grpChg>
        <pc:grpChg chg="del">
          <ac:chgData name="Knud Funch | Sound Hub Denmark" userId="11fd6e67-6ba5-462a-9cba-49086f95a5d8" providerId="ADAL" clId="{CF935D88-3477-4B0A-A72C-8A7AE23BA5CE}" dt="2021-11-02T07:44:35.471" v="3535" actId="478"/>
          <ac:grpSpMkLst>
            <pc:docMk/>
            <pc:sldMk cId="1669977432" sldId="422"/>
            <ac:grpSpMk id="15" creationId="{A27265A6-FFB4-4956-9C99-216A802AC306}"/>
          </ac:grpSpMkLst>
        </pc:grpChg>
        <pc:grpChg chg="del">
          <ac:chgData name="Knud Funch | Sound Hub Denmark" userId="11fd6e67-6ba5-462a-9cba-49086f95a5d8" providerId="ADAL" clId="{CF935D88-3477-4B0A-A72C-8A7AE23BA5CE}" dt="2021-11-02T07:44:32.449" v="3534" actId="478"/>
          <ac:grpSpMkLst>
            <pc:docMk/>
            <pc:sldMk cId="1669977432" sldId="422"/>
            <ac:grpSpMk id="16" creationId="{98661BBF-418F-4B19-9EAB-ACA2857B7CF6}"/>
          </ac:grpSpMkLst>
        </pc:grpChg>
        <pc:grpChg chg="del">
          <ac:chgData name="Knud Funch | Sound Hub Denmark" userId="11fd6e67-6ba5-462a-9cba-49086f95a5d8" providerId="ADAL" clId="{CF935D88-3477-4B0A-A72C-8A7AE23BA5CE}" dt="2021-11-02T07:44:35.471" v="3535" actId="478"/>
          <ac:grpSpMkLst>
            <pc:docMk/>
            <pc:sldMk cId="1669977432" sldId="422"/>
            <ac:grpSpMk id="17" creationId="{837DE365-EC25-4E5F-955C-E8DD77B187F3}"/>
          </ac:grpSpMkLst>
        </pc:grpChg>
        <pc:grpChg chg="del">
          <ac:chgData name="Knud Funch | Sound Hub Denmark" userId="11fd6e67-6ba5-462a-9cba-49086f95a5d8" providerId="ADAL" clId="{CF935D88-3477-4B0A-A72C-8A7AE23BA5CE}" dt="2021-11-02T07:44:35.471" v="3535" actId="478"/>
          <ac:grpSpMkLst>
            <pc:docMk/>
            <pc:sldMk cId="1669977432" sldId="422"/>
            <ac:grpSpMk id="47" creationId="{577D5889-860B-4F7C-8C63-D4703C6B7561}"/>
          </ac:grpSpMkLst>
        </pc:grpChg>
        <pc:grpChg chg="del">
          <ac:chgData name="Knud Funch | Sound Hub Denmark" userId="11fd6e67-6ba5-462a-9cba-49086f95a5d8" providerId="ADAL" clId="{CF935D88-3477-4B0A-A72C-8A7AE23BA5CE}" dt="2021-11-02T07:44:25.159" v="3531" actId="478"/>
          <ac:grpSpMkLst>
            <pc:docMk/>
            <pc:sldMk cId="1669977432" sldId="422"/>
            <ac:grpSpMk id="2072" creationId="{F57BDB59-2122-4D91-9824-B96C949EB17C}"/>
          </ac:grpSpMkLst>
        </pc:grpChg>
        <pc:graphicFrameChg chg="add mod modGraphic">
          <ac:chgData name="Knud Funch | Sound Hub Denmark" userId="11fd6e67-6ba5-462a-9cba-49086f95a5d8" providerId="ADAL" clId="{CF935D88-3477-4B0A-A72C-8A7AE23BA5CE}" dt="2021-12-20T10:13:49.021" v="15749" actId="20577"/>
          <ac:graphicFrameMkLst>
            <pc:docMk/>
            <pc:sldMk cId="1669977432" sldId="422"/>
            <ac:graphicFrameMk id="7" creationId="{47507871-CC2D-414F-8006-48790BB0C787}"/>
          </ac:graphicFrameMkLst>
        </pc:graphicFrameChg>
        <pc:picChg chg="del">
          <ac:chgData name="Knud Funch | Sound Hub Denmark" userId="11fd6e67-6ba5-462a-9cba-49086f95a5d8" providerId="ADAL" clId="{CF935D88-3477-4B0A-A72C-8A7AE23BA5CE}" dt="2021-11-02T07:44:32.449" v="3534" actId="478"/>
          <ac:picMkLst>
            <pc:docMk/>
            <pc:sldMk cId="1669977432" sldId="422"/>
            <ac:picMk id="8" creationId="{69A6BC5A-32F9-4A84-86E7-9B9C8145277F}"/>
          </ac:picMkLst>
        </pc:picChg>
        <pc:picChg chg="mod">
          <ac:chgData name="Knud Funch | Sound Hub Denmark" userId="11fd6e67-6ba5-462a-9cba-49086f95a5d8" providerId="ADAL" clId="{CF935D88-3477-4B0A-A72C-8A7AE23BA5CE}" dt="2021-12-20T13:35:15.536" v="20857"/>
          <ac:picMkLst>
            <pc:docMk/>
            <pc:sldMk cId="1669977432" sldId="422"/>
            <ac:picMk id="11" creationId="{65BAB212-E3EB-44FA-85C7-77EA6CF0AE9A}"/>
          </ac:picMkLst>
        </pc:picChg>
        <pc:picChg chg="del">
          <ac:chgData name="Knud Funch | Sound Hub Denmark" userId="11fd6e67-6ba5-462a-9cba-49086f95a5d8" providerId="ADAL" clId="{CF935D88-3477-4B0A-A72C-8A7AE23BA5CE}" dt="2021-11-02T07:44:37.537" v="3536" actId="478"/>
          <ac:picMkLst>
            <pc:docMk/>
            <pc:sldMk cId="1669977432" sldId="422"/>
            <ac:picMk id="38" creationId="{67827F03-985C-4A8E-B8C7-CEA6E139CAD6}"/>
          </ac:picMkLst>
        </pc:picChg>
        <pc:picChg chg="del">
          <ac:chgData name="Knud Funch | Sound Hub Denmark" userId="11fd6e67-6ba5-462a-9cba-49086f95a5d8" providerId="ADAL" clId="{CF935D88-3477-4B0A-A72C-8A7AE23BA5CE}" dt="2021-11-02T07:44:24.190" v="3530" actId="478"/>
          <ac:picMkLst>
            <pc:docMk/>
            <pc:sldMk cId="1669977432" sldId="422"/>
            <ac:picMk id="49" creationId="{9F9459A4-8DED-48B3-A3A1-2A7AE59C0D92}"/>
          </ac:picMkLst>
        </pc:picChg>
        <pc:picChg chg="del">
          <ac:chgData name="Knud Funch | Sound Hub Denmark" userId="11fd6e67-6ba5-462a-9cba-49086f95a5d8" providerId="ADAL" clId="{CF935D88-3477-4B0A-A72C-8A7AE23BA5CE}" dt="2021-11-02T07:44:32.449" v="3534" actId="478"/>
          <ac:picMkLst>
            <pc:docMk/>
            <pc:sldMk cId="1669977432" sldId="422"/>
            <ac:picMk id="53" creationId="{78781EEF-9BB3-4626-A611-835445570A54}"/>
          </ac:picMkLst>
        </pc:picChg>
        <pc:picChg chg="del">
          <ac:chgData name="Knud Funch | Sound Hub Denmark" userId="11fd6e67-6ba5-462a-9cba-49086f95a5d8" providerId="ADAL" clId="{CF935D88-3477-4B0A-A72C-8A7AE23BA5CE}" dt="2021-11-02T07:44:32.449" v="3534" actId="478"/>
          <ac:picMkLst>
            <pc:docMk/>
            <pc:sldMk cId="1669977432" sldId="422"/>
            <ac:picMk id="117" creationId="{11CB494F-43CF-4929-B685-2FE168CC0907}"/>
          </ac:picMkLst>
        </pc:picChg>
        <pc:picChg chg="del">
          <ac:chgData name="Knud Funch | Sound Hub Denmark" userId="11fd6e67-6ba5-462a-9cba-49086f95a5d8" providerId="ADAL" clId="{CF935D88-3477-4B0A-A72C-8A7AE23BA5CE}" dt="2021-11-02T07:44:32.449" v="3534" actId="478"/>
          <ac:picMkLst>
            <pc:docMk/>
            <pc:sldMk cId="1669977432" sldId="422"/>
            <ac:picMk id="118" creationId="{07C83B74-BC4B-4EAA-AA79-504FA34C5446}"/>
          </ac:picMkLst>
        </pc:picChg>
        <pc:picChg chg="del">
          <ac:chgData name="Knud Funch | Sound Hub Denmark" userId="11fd6e67-6ba5-462a-9cba-49086f95a5d8" providerId="ADAL" clId="{CF935D88-3477-4B0A-A72C-8A7AE23BA5CE}" dt="2021-11-02T07:44:26.943" v="3533" actId="478"/>
          <ac:picMkLst>
            <pc:docMk/>
            <pc:sldMk cId="1669977432" sldId="422"/>
            <ac:picMk id="2064" creationId="{4E1798A8-2723-478B-9C1F-0D29F0CEC09C}"/>
          </ac:picMkLst>
        </pc:picChg>
        <pc:cxnChg chg="del">
          <ac:chgData name="Knud Funch | Sound Hub Denmark" userId="11fd6e67-6ba5-462a-9cba-49086f95a5d8" providerId="ADAL" clId="{CF935D88-3477-4B0A-A72C-8A7AE23BA5CE}" dt="2021-11-02T07:44:26.190" v="3532" actId="478"/>
          <ac:cxnSpMkLst>
            <pc:docMk/>
            <pc:sldMk cId="1669977432" sldId="422"/>
            <ac:cxnSpMk id="2071" creationId="{2822EEA2-BDAB-4A69-A04A-DEA1FF11C407}"/>
          </ac:cxnSpMkLst>
        </pc:cxnChg>
      </pc:sldChg>
      <pc:sldChg chg="addSp delSp modSp add del mod ord modNotes modNotesTx">
        <pc:chgData name="Knud Funch | Sound Hub Denmark" userId="11fd6e67-6ba5-462a-9cba-49086f95a5d8" providerId="ADAL" clId="{CF935D88-3477-4B0A-A72C-8A7AE23BA5CE}" dt="2022-02-25T13:01:20.913" v="50365" actId="47"/>
        <pc:sldMkLst>
          <pc:docMk/>
          <pc:sldMk cId="1352668249" sldId="423"/>
        </pc:sldMkLst>
        <pc:spChg chg="mod">
          <ac:chgData name="Knud Funch | Sound Hub Denmark" userId="11fd6e67-6ba5-462a-9cba-49086f95a5d8" providerId="ADAL" clId="{CF935D88-3477-4B0A-A72C-8A7AE23BA5CE}" dt="2021-12-20T13:34:56.681" v="20855" actId="20577"/>
          <ac:spMkLst>
            <pc:docMk/>
            <pc:sldMk cId="1352668249" sldId="423"/>
            <ac:spMk id="10" creationId="{2E8A8DE2-FB0C-42A5-AF61-BB16D0C1D458}"/>
          </ac:spMkLst>
        </pc:spChg>
        <pc:spChg chg="mod">
          <ac:chgData name="Knud Funch | Sound Hub Denmark" userId="11fd6e67-6ba5-462a-9cba-49086f95a5d8" providerId="ADAL" clId="{CF935D88-3477-4B0A-A72C-8A7AE23BA5CE}" dt="2021-12-20T13:34:25.912" v="20796"/>
          <ac:spMkLst>
            <pc:docMk/>
            <pc:sldMk cId="1352668249" sldId="423"/>
            <ac:spMk id="12" creationId="{9752CDCC-2F5E-4E33-813E-E67BB2E47F0C}"/>
          </ac:spMkLst>
        </pc:spChg>
        <pc:grpChg chg="del">
          <ac:chgData name="Knud Funch | Sound Hub Denmark" userId="11fd6e67-6ba5-462a-9cba-49086f95a5d8" providerId="ADAL" clId="{CF935D88-3477-4B0A-A72C-8A7AE23BA5CE}" dt="2021-12-20T13:34:24.953" v="20795" actId="478"/>
          <ac:grpSpMkLst>
            <pc:docMk/>
            <pc:sldMk cId="1352668249" sldId="423"/>
            <ac:grpSpMk id="2" creationId="{2D95372C-8788-4C8E-A36C-E00322ADEA6A}"/>
          </ac:grpSpMkLst>
        </pc:grpChg>
        <pc:grpChg chg="add mod">
          <ac:chgData name="Knud Funch | Sound Hub Denmark" userId="11fd6e67-6ba5-462a-9cba-49086f95a5d8" providerId="ADAL" clId="{CF935D88-3477-4B0A-A72C-8A7AE23BA5CE}" dt="2021-12-20T13:34:25.912" v="20796"/>
          <ac:grpSpMkLst>
            <pc:docMk/>
            <pc:sldMk cId="1352668249" sldId="423"/>
            <ac:grpSpMk id="8" creationId="{31EF757E-8584-4AF1-B4DE-34DD11CB055B}"/>
          </ac:grpSpMkLst>
        </pc:grpChg>
        <pc:grpChg chg="mod">
          <ac:chgData name="Knud Funch | Sound Hub Denmark" userId="11fd6e67-6ba5-462a-9cba-49086f95a5d8" providerId="ADAL" clId="{CF935D88-3477-4B0A-A72C-8A7AE23BA5CE}" dt="2021-12-20T13:34:25.912" v="20796"/>
          <ac:grpSpMkLst>
            <pc:docMk/>
            <pc:sldMk cId="1352668249" sldId="423"/>
            <ac:grpSpMk id="9" creationId="{917D6282-E6E8-464A-A1F7-9BEDDD02008F}"/>
          </ac:grpSpMkLst>
        </pc:grpChg>
        <pc:graphicFrameChg chg="add del mod modGraphic">
          <ac:chgData name="Knud Funch | Sound Hub Denmark" userId="11fd6e67-6ba5-462a-9cba-49086f95a5d8" providerId="ADAL" clId="{CF935D88-3477-4B0A-A72C-8A7AE23BA5CE}" dt="2021-12-15T09:36:13.405" v="14212" actId="20577"/>
          <ac:graphicFrameMkLst>
            <pc:docMk/>
            <pc:sldMk cId="1352668249" sldId="423"/>
            <ac:graphicFrameMk id="7" creationId="{47507871-CC2D-414F-8006-48790BB0C787}"/>
          </ac:graphicFrameMkLst>
        </pc:graphicFrameChg>
        <pc:picChg chg="mod">
          <ac:chgData name="Knud Funch | Sound Hub Denmark" userId="11fd6e67-6ba5-462a-9cba-49086f95a5d8" providerId="ADAL" clId="{CF935D88-3477-4B0A-A72C-8A7AE23BA5CE}" dt="2021-12-20T13:34:25.912" v="20796"/>
          <ac:picMkLst>
            <pc:docMk/>
            <pc:sldMk cId="1352668249" sldId="423"/>
            <ac:picMk id="11" creationId="{979456E5-DFF3-43B2-9AEB-CEB73EDAA9FC}"/>
          </ac:picMkLst>
        </pc:picChg>
      </pc:sldChg>
      <pc:sldChg chg="addSp delSp modSp add mod ord modNotes modNotesTx">
        <pc:chgData name="Knud Funch | Sound Hub Denmark" userId="11fd6e67-6ba5-462a-9cba-49086f95a5d8" providerId="ADAL" clId="{CF935D88-3477-4B0A-A72C-8A7AE23BA5CE}" dt="2022-02-25T11:45:45.688" v="50342"/>
        <pc:sldMkLst>
          <pc:docMk/>
          <pc:sldMk cId="282189973" sldId="430"/>
        </pc:sldMkLst>
        <pc:spChg chg="mod">
          <ac:chgData name="Knud Funch | Sound Hub Denmark" userId="11fd6e67-6ba5-462a-9cba-49086f95a5d8" providerId="ADAL" clId="{CF935D88-3477-4B0A-A72C-8A7AE23BA5CE}" dt="2021-12-20T10:32:51.681" v="16069" actId="20577"/>
          <ac:spMkLst>
            <pc:docMk/>
            <pc:sldMk cId="282189973" sldId="430"/>
            <ac:spMk id="29" creationId="{CD75A832-3ED1-417A-89B2-A0410205E366}"/>
          </ac:spMkLst>
        </pc:spChg>
        <pc:spChg chg="del mod">
          <ac:chgData name="Knud Funch | Sound Hub Denmark" userId="11fd6e67-6ba5-462a-9cba-49086f95a5d8" providerId="ADAL" clId="{CF935D88-3477-4B0A-A72C-8A7AE23BA5CE}" dt="2021-12-20T10:33:10.077" v="16080" actId="478"/>
          <ac:spMkLst>
            <pc:docMk/>
            <pc:sldMk cId="282189973" sldId="430"/>
            <ac:spMk id="32" creationId="{5F27E80D-B8AB-4012-94EC-8497B2D22D7D}"/>
          </ac:spMkLst>
        </pc:spChg>
        <pc:spChg chg="mod">
          <ac:chgData name="Knud Funch | Sound Hub Denmark" userId="11fd6e67-6ba5-462a-9cba-49086f95a5d8" providerId="ADAL" clId="{CF935D88-3477-4B0A-A72C-8A7AE23BA5CE}" dt="2021-12-20T10:32:22.779" v="16035"/>
          <ac:spMkLst>
            <pc:docMk/>
            <pc:sldMk cId="282189973" sldId="430"/>
            <ac:spMk id="34" creationId="{FEAD9CE9-4ECF-4120-B8AE-81BE80A82AAF}"/>
          </ac:spMkLst>
        </pc:spChg>
        <pc:spChg chg="mod">
          <ac:chgData name="Knud Funch | Sound Hub Denmark" userId="11fd6e67-6ba5-462a-9cba-49086f95a5d8" providerId="ADAL" clId="{CF935D88-3477-4B0A-A72C-8A7AE23BA5CE}" dt="2022-01-06T08:39:42.706" v="36863" actId="20577"/>
          <ac:spMkLst>
            <pc:docMk/>
            <pc:sldMk cId="282189973" sldId="430"/>
            <ac:spMk id="48" creationId="{629DAE08-443D-461C-A79F-5B9FF037D53D}"/>
          </ac:spMkLst>
        </pc:spChg>
        <pc:grpChg chg="del">
          <ac:chgData name="Knud Funch | Sound Hub Denmark" userId="11fd6e67-6ba5-462a-9cba-49086f95a5d8" providerId="ADAL" clId="{CF935D88-3477-4B0A-A72C-8A7AE23BA5CE}" dt="2021-12-20T10:32:21.156" v="16034" actId="478"/>
          <ac:grpSpMkLst>
            <pc:docMk/>
            <pc:sldMk cId="282189973" sldId="430"/>
            <ac:grpSpMk id="5" creationId="{BE99D618-9D10-4725-B96B-BD9EFB6C7954}"/>
          </ac:grpSpMkLst>
        </pc:grpChg>
        <pc:grpChg chg="add mod">
          <ac:chgData name="Knud Funch | Sound Hub Denmark" userId="11fd6e67-6ba5-462a-9cba-49086f95a5d8" providerId="ADAL" clId="{CF935D88-3477-4B0A-A72C-8A7AE23BA5CE}" dt="2021-12-20T10:37:30.543" v="16188" actId="1076"/>
          <ac:grpSpMkLst>
            <pc:docMk/>
            <pc:sldMk cId="282189973" sldId="430"/>
            <ac:grpSpMk id="19" creationId="{2A728AD4-035F-497E-87B0-269A92AD09ED}"/>
          </ac:grpSpMkLst>
        </pc:grpChg>
        <pc:grpChg chg="add mod">
          <ac:chgData name="Knud Funch | Sound Hub Denmark" userId="11fd6e67-6ba5-462a-9cba-49086f95a5d8" providerId="ADAL" clId="{CF935D88-3477-4B0A-A72C-8A7AE23BA5CE}" dt="2021-12-20T10:32:22.779" v="16035"/>
          <ac:grpSpMkLst>
            <pc:docMk/>
            <pc:sldMk cId="282189973" sldId="430"/>
            <ac:grpSpMk id="26" creationId="{1201F723-2766-455B-A4C5-189875DEE9F7}"/>
          </ac:grpSpMkLst>
        </pc:grpChg>
        <pc:grpChg chg="mod">
          <ac:chgData name="Knud Funch | Sound Hub Denmark" userId="11fd6e67-6ba5-462a-9cba-49086f95a5d8" providerId="ADAL" clId="{CF935D88-3477-4B0A-A72C-8A7AE23BA5CE}" dt="2021-12-20T10:32:22.779" v="16035"/>
          <ac:grpSpMkLst>
            <pc:docMk/>
            <pc:sldMk cId="282189973" sldId="430"/>
            <ac:grpSpMk id="27" creationId="{61611C14-1BC9-4399-AA65-02B4B8FD32B2}"/>
          </ac:grpSpMkLst>
        </pc:grpChg>
        <pc:grpChg chg="mod">
          <ac:chgData name="Knud Funch | Sound Hub Denmark" userId="11fd6e67-6ba5-462a-9cba-49086f95a5d8" providerId="ADAL" clId="{CF935D88-3477-4B0A-A72C-8A7AE23BA5CE}" dt="2021-12-20T11:40:36.837" v="18675" actId="1076"/>
          <ac:grpSpMkLst>
            <pc:docMk/>
            <pc:sldMk cId="282189973" sldId="430"/>
            <ac:grpSpMk id="30" creationId="{5FBB2FA1-6922-40EC-B1AC-A281D39CC872}"/>
          </ac:grpSpMkLst>
        </pc:grpChg>
        <pc:grpChg chg="mod">
          <ac:chgData name="Knud Funch | Sound Hub Denmark" userId="11fd6e67-6ba5-462a-9cba-49086f95a5d8" providerId="ADAL" clId="{CF935D88-3477-4B0A-A72C-8A7AE23BA5CE}" dt="2021-12-20T10:37:16.044" v="16183" actId="1076"/>
          <ac:grpSpMkLst>
            <pc:docMk/>
            <pc:sldMk cId="282189973" sldId="430"/>
            <ac:grpSpMk id="31" creationId="{EE17760E-EAB5-40DE-9C95-A19E517DD734}"/>
          </ac:grpSpMkLst>
        </pc:grpChg>
        <pc:grpChg chg="mod">
          <ac:chgData name="Knud Funch | Sound Hub Denmark" userId="11fd6e67-6ba5-462a-9cba-49086f95a5d8" providerId="ADAL" clId="{CF935D88-3477-4B0A-A72C-8A7AE23BA5CE}" dt="2021-12-20T11:40:31.144" v="18674" actId="1076"/>
          <ac:grpSpMkLst>
            <pc:docMk/>
            <pc:sldMk cId="282189973" sldId="430"/>
            <ac:grpSpMk id="41" creationId="{4EE74F24-B613-4519-8331-9F3688B077E8}"/>
          </ac:grpSpMkLst>
        </pc:grpChg>
        <pc:picChg chg="mod">
          <ac:chgData name="Knud Funch | Sound Hub Denmark" userId="11fd6e67-6ba5-462a-9cba-49086f95a5d8" providerId="ADAL" clId="{CF935D88-3477-4B0A-A72C-8A7AE23BA5CE}" dt="2021-12-20T10:37:30.543" v="16188" actId="1076"/>
          <ac:picMkLst>
            <pc:docMk/>
            <pc:sldMk cId="282189973" sldId="430"/>
            <ac:picMk id="20" creationId="{A21AE424-FDAA-4FE1-8766-53B9B2095491}"/>
          </ac:picMkLst>
        </pc:picChg>
        <pc:picChg chg="mod">
          <ac:chgData name="Knud Funch | Sound Hub Denmark" userId="11fd6e67-6ba5-462a-9cba-49086f95a5d8" providerId="ADAL" clId="{CF935D88-3477-4B0A-A72C-8A7AE23BA5CE}" dt="2021-12-20T10:37:30.543" v="16188" actId="1076"/>
          <ac:picMkLst>
            <pc:docMk/>
            <pc:sldMk cId="282189973" sldId="430"/>
            <ac:picMk id="21" creationId="{ED7E88E1-4266-49AD-B50D-58C3C4019D60}"/>
          </ac:picMkLst>
        </pc:picChg>
        <pc:picChg chg="mod">
          <ac:chgData name="Knud Funch | Sound Hub Denmark" userId="11fd6e67-6ba5-462a-9cba-49086f95a5d8" providerId="ADAL" clId="{CF935D88-3477-4B0A-A72C-8A7AE23BA5CE}" dt="2021-12-20T10:37:30.543" v="16188" actId="1076"/>
          <ac:picMkLst>
            <pc:docMk/>
            <pc:sldMk cId="282189973" sldId="430"/>
            <ac:picMk id="22" creationId="{8E10A4A6-45E8-45E7-B2AC-F46F4C970BB4}"/>
          </ac:picMkLst>
        </pc:picChg>
        <pc:picChg chg="add mod">
          <ac:chgData name="Knud Funch | Sound Hub Denmark" userId="11fd6e67-6ba5-462a-9cba-49086f95a5d8" providerId="ADAL" clId="{CF935D88-3477-4B0A-A72C-8A7AE23BA5CE}" dt="2021-12-20T10:37:26.698" v="16187" actId="1076"/>
          <ac:picMkLst>
            <pc:docMk/>
            <pc:sldMk cId="282189973" sldId="430"/>
            <ac:picMk id="23" creationId="{BAAD022A-B4B2-457D-9183-B4C4CC60FCA2}"/>
          </ac:picMkLst>
        </pc:picChg>
        <pc:picChg chg="mod">
          <ac:chgData name="Knud Funch | Sound Hub Denmark" userId="11fd6e67-6ba5-462a-9cba-49086f95a5d8" providerId="ADAL" clId="{CF935D88-3477-4B0A-A72C-8A7AE23BA5CE}" dt="2021-12-20T11:40:36.837" v="18675" actId="1076"/>
          <ac:picMkLst>
            <pc:docMk/>
            <pc:sldMk cId="282189973" sldId="430"/>
            <ac:picMk id="24" creationId="{CC02B720-05E2-4B54-A384-BAB88B09A904}"/>
          </ac:picMkLst>
        </pc:picChg>
        <pc:picChg chg="mod">
          <ac:chgData name="Knud Funch | Sound Hub Denmark" userId="11fd6e67-6ba5-462a-9cba-49086f95a5d8" providerId="ADAL" clId="{CF935D88-3477-4B0A-A72C-8A7AE23BA5CE}" dt="2021-12-20T11:02:21.335" v="18225"/>
          <ac:picMkLst>
            <pc:docMk/>
            <pc:sldMk cId="282189973" sldId="430"/>
            <ac:picMk id="25" creationId="{193CF2F2-D3F5-44D6-92CD-13F2BBA1BC1F}"/>
          </ac:picMkLst>
        </pc:picChg>
        <pc:picChg chg="mod">
          <ac:chgData name="Knud Funch | Sound Hub Denmark" userId="11fd6e67-6ba5-462a-9cba-49086f95a5d8" providerId="ADAL" clId="{CF935D88-3477-4B0A-A72C-8A7AE23BA5CE}" dt="2021-12-20T10:37:16.044" v="16183" actId="1076"/>
          <ac:picMkLst>
            <pc:docMk/>
            <pc:sldMk cId="282189973" sldId="430"/>
            <ac:picMk id="28" creationId="{3D125313-6EFF-40BB-BF36-A843DA3285EF}"/>
          </ac:picMkLst>
        </pc:picChg>
        <pc:picChg chg="mod">
          <ac:chgData name="Knud Funch | Sound Hub Denmark" userId="11fd6e67-6ba5-462a-9cba-49086f95a5d8" providerId="ADAL" clId="{CF935D88-3477-4B0A-A72C-8A7AE23BA5CE}" dt="2021-12-20T10:32:22.779" v="16035"/>
          <ac:picMkLst>
            <pc:docMk/>
            <pc:sldMk cId="282189973" sldId="430"/>
            <ac:picMk id="33" creationId="{F2F3BAA8-15C7-412D-8549-95CD804033A7}"/>
          </ac:picMkLst>
        </pc:picChg>
        <pc:picChg chg="mod">
          <ac:chgData name="Knud Funch | Sound Hub Denmark" userId="11fd6e67-6ba5-462a-9cba-49086f95a5d8" providerId="ADAL" clId="{CF935D88-3477-4B0A-A72C-8A7AE23BA5CE}" dt="2021-12-20T11:40:31.144" v="18674" actId="1076"/>
          <ac:picMkLst>
            <pc:docMk/>
            <pc:sldMk cId="282189973" sldId="430"/>
            <ac:picMk id="42" creationId="{D948F339-A226-4074-A51F-A4DC2CBED363}"/>
          </ac:picMkLst>
        </pc:picChg>
        <pc:picChg chg="mod">
          <ac:chgData name="Knud Funch | Sound Hub Denmark" userId="11fd6e67-6ba5-462a-9cba-49086f95a5d8" providerId="ADAL" clId="{CF935D88-3477-4B0A-A72C-8A7AE23BA5CE}" dt="2021-12-20T11:40:31.144" v="18674" actId="1076"/>
          <ac:picMkLst>
            <pc:docMk/>
            <pc:sldMk cId="282189973" sldId="430"/>
            <ac:picMk id="43" creationId="{6F3801D8-AEE4-49B2-88B4-CE1F728C7AE2}"/>
          </ac:picMkLst>
        </pc:picChg>
        <pc:picChg chg="mod">
          <ac:chgData name="Knud Funch | Sound Hub Denmark" userId="11fd6e67-6ba5-462a-9cba-49086f95a5d8" providerId="ADAL" clId="{CF935D88-3477-4B0A-A72C-8A7AE23BA5CE}" dt="2021-12-20T11:40:31.144" v="18674" actId="1076"/>
          <ac:picMkLst>
            <pc:docMk/>
            <pc:sldMk cId="282189973" sldId="430"/>
            <ac:picMk id="44" creationId="{540CCBA5-7614-4FDD-AC49-49781B265586}"/>
          </ac:picMkLst>
        </pc:picChg>
        <pc:picChg chg="mod">
          <ac:chgData name="Knud Funch | Sound Hub Denmark" userId="11fd6e67-6ba5-462a-9cba-49086f95a5d8" providerId="ADAL" clId="{CF935D88-3477-4B0A-A72C-8A7AE23BA5CE}" dt="2021-12-20T11:40:36.837" v="18675" actId="1076"/>
          <ac:picMkLst>
            <pc:docMk/>
            <pc:sldMk cId="282189973" sldId="430"/>
            <ac:picMk id="1028" creationId="{E86D559C-BA60-4C94-9FF9-8AE934A659FA}"/>
          </ac:picMkLst>
        </pc:picChg>
        <pc:picChg chg="mod">
          <ac:chgData name="Knud Funch | Sound Hub Denmark" userId="11fd6e67-6ba5-462a-9cba-49086f95a5d8" providerId="ADAL" clId="{CF935D88-3477-4B0A-A72C-8A7AE23BA5CE}" dt="2021-12-20T11:40:27.296" v="18673" actId="1076"/>
          <ac:picMkLst>
            <pc:docMk/>
            <pc:sldMk cId="282189973" sldId="430"/>
            <ac:picMk id="1032" creationId="{21D8863D-C133-41EB-A4E2-F4604723EFE6}"/>
          </ac:picMkLst>
        </pc:picChg>
        <pc:cxnChg chg="add mod">
          <ac:chgData name="Knud Funch | Sound Hub Denmark" userId="11fd6e67-6ba5-462a-9cba-49086f95a5d8" providerId="ADAL" clId="{CF935D88-3477-4B0A-A72C-8A7AE23BA5CE}" dt="2021-12-20T10:33:34.887" v="16086" actId="1076"/>
          <ac:cxnSpMkLst>
            <pc:docMk/>
            <pc:sldMk cId="282189973" sldId="430"/>
            <ac:cxnSpMk id="18" creationId="{955F4513-8AEF-4C8A-95CA-625B138D0A88}"/>
          </ac:cxnSpMkLst>
        </pc:cxnChg>
      </pc:sldChg>
      <pc:sldChg chg="modSp add mod modNotes modNotesTx">
        <pc:chgData name="Knud Funch | Sound Hub Denmark" userId="11fd6e67-6ba5-462a-9cba-49086f95a5d8" providerId="ADAL" clId="{CF935D88-3477-4B0A-A72C-8A7AE23BA5CE}" dt="2022-02-25T11:45:45.688" v="50342"/>
        <pc:sldMkLst>
          <pc:docMk/>
          <pc:sldMk cId="1046395713" sldId="431"/>
        </pc:sldMkLst>
        <pc:spChg chg="mod">
          <ac:chgData name="Knud Funch | Sound Hub Denmark" userId="11fd6e67-6ba5-462a-9cba-49086f95a5d8" providerId="ADAL" clId="{CF935D88-3477-4B0A-A72C-8A7AE23BA5CE}" dt="2021-12-15T08:55:28.179" v="12929" actId="20577"/>
          <ac:spMkLst>
            <pc:docMk/>
            <pc:sldMk cId="1046395713" sldId="431"/>
            <ac:spMk id="8" creationId="{3257EFDB-FC31-44F4-8C9A-2F21DB3EDAFA}"/>
          </ac:spMkLst>
        </pc:spChg>
        <pc:spChg chg="mod">
          <ac:chgData name="Knud Funch | Sound Hub Denmark" userId="11fd6e67-6ba5-462a-9cba-49086f95a5d8" providerId="ADAL" clId="{CF935D88-3477-4B0A-A72C-8A7AE23BA5CE}" dt="2021-12-15T09:24:18.305" v="14211"/>
          <ac:spMkLst>
            <pc:docMk/>
            <pc:sldMk cId="1046395713" sldId="431"/>
            <ac:spMk id="14" creationId="{2B7F17A4-EFD3-42EE-8D68-70F91A1E07F3}"/>
          </ac:spMkLst>
        </pc:spChg>
      </pc:sldChg>
      <pc:sldChg chg="addSp delSp modSp add del mod modNotes modNotesTx">
        <pc:chgData name="Knud Funch | Sound Hub Denmark" userId="11fd6e67-6ba5-462a-9cba-49086f95a5d8" providerId="ADAL" clId="{CF935D88-3477-4B0A-A72C-8A7AE23BA5CE}" dt="2022-02-25T12:10:04.202" v="50348" actId="47"/>
        <pc:sldMkLst>
          <pc:docMk/>
          <pc:sldMk cId="943211425" sldId="432"/>
        </pc:sldMkLst>
        <pc:spChg chg="add del mod">
          <ac:chgData name="Knud Funch | Sound Hub Denmark" userId="11fd6e67-6ba5-462a-9cba-49086f95a5d8" providerId="ADAL" clId="{CF935D88-3477-4B0A-A72C-8A7AE23BA5CE}" dt="2021-12-20T10:24:13.229" v="15983"/>
          <ac:spMkLst>
            <pc:docMk/>
            <pc:sldMk cId="943211425" sldId="432"/>
            <ac:spMk id="47" creationId="{AC9D6AFF-99DF-452C-B29A-EB2193737CAE}"/>
          </ac:spMkLst>
        </pc:spChg>
        <pc:spChg chg="mod">
          <ac:chgData name="Knud Funch | Sound Hub Denmark" userId="11fd6e67-6ba5-462a-9cba-49086f95a5d8" providerId="ADAL" clId="{CF935D88-3477-4B0A-A72C-8A7AE23BA5CE}" dt="2022-01-12T08:07:32.170" v="50333" actId="164"/>
          <ac:spMkLst>
            <pc:docMk/>
            <pc:sldMk cId="943211425" sldId="432"/>
            <ac:spMk id="48" creationId="{A352C5BD-BA10-4E40-86A3-D9F65A73C68E}"/>
          </ac:spMkLst>
        </pc:spChg>
        <pc:spChg chg="del mod">
          <ac:chgData name="Knud Funch | Sound Hub Denmark" userId="11fd6e67-6ba5-462a-9cba-49086f95a5d8" providerId="ADAL" clId="{CF935D88-3477-4B0A-A72C-8A7AE23BA5CE}" dt="2021-12-20T10:20:43.642" v="15951" actId="478"/>
          <ac:spMkLst>
            <pc:docMk/>
            <pc:sldMk cId="943211425" sldId="432"/>
            <ac:spMk id="50" creationId="{03FE959F-D19B-40C2-AAC5-01EB58492B04}"/>
          </ac:spMkLst>
        </pc:spChg>
        <pc:spChg chg="mod">
          <ac:chgData name="Knud Funch | Sound Hub Denmark" userId="11fd6e67-6ba5-462a-9cba-49086f95a5d8" providerId="ADAL" clId="{CF935D88-3477-4B0A-A72C-8A7AE23BA5CE}" dt="2022-01-12T07:57:13.347" v="50324" actId="1076"/>
          <ac:spMkLst>
            <pc:docMk/>
            <pc:sldMk cId="943211425" sldId="432"/>
            <ac:spMk id="53" creationId="{209CB106-9023-45D7-8ED2-9DFDA8D65C64}"/>
          </ac:spMkLst>
        </pc:spChg>
        <pc:spChg chg="mod">
          <ac:chgData name="Knud Funch | Sound Hub Denmark" userId="11fd6e67-6ba5-462a-9cba-49086f95a5d8" providerId="ADAL" clId="{CF935D88-3477-4B0A-A72C-8A7AE23BA5CE}" dt="2022-01-12T07:57:25.827" v="50326" actId="1076"/>
          <ac:spMkLst>
            <pc:docMk/>
            <pc:sldMk cId="943211425" sldId="432"/>
            <ac:spMk id="74" creationId="{F44477A9-27B8-44DF-8DB7-DA8D8666C930}"/>
          </ac:spMkLst>
        </pc:spChg>
        <pc:spChg chg="add mod">
          <ac:chgData name="Knud Funch | Sound Hub Denmark" userId="11fd6e67-6ba5-462a-9cba-49086f95a5d8" providerId="ADAL" clId="{CF935D88-3477-4B0A-A72C-8A7AE23BA5CE}" dt="2022-01-06T12:52:56.274" v="40476" actId="20577"/>
          <ac:spMkLst>
            <pc:docMk/>
            <pc:sldMk cId="943211425" sldId="432"/>
            <ac:spMk id="77" creationId="{769243AD-AE64-4CBF-96A1-468CC29841CB}"/>
          </ac:spMkLst>
        </pc:spChg>
        <pc:spChg chg="mod">
          <ac:chgData name="Knud Funch | Sound Hub Denmark" userId="11fd6e67-6ba5-462a-9cba-49086f95a5d8" providerId="ADAL" clId="{CF935D88-3477-4B0A-A72C-8A7AE23BA5CE}" dt="2022-01-12T07:56:58.737" v="50322" actId="1076"/>
          <ac:spMkLst>
            <pc:docMk/>
            <pc:sldMk cId="943211425" sldId="432"/>
            <ac:spMk id="86" creationId="{EAEC57C8-D067-466E-901D-D5FF1A2A47E5}"/>
          </ac:spMkLst>
        </pc:spChg>
        <pc:spChg chg="del">
          <ac:chgData name="Knud Funch | Sound Hub Denmark" userId="11fd6e67-6ba5-462a-9cba-49086f95a5d8" providerId="ADAL" clId="{CF935D88-3477-4B0A-A72C-8A7AE23BA5CE}" dt="2021-12-20T10:23:51.731" v="15979" actId="478"/>
          <ac:spMkLst>
            <pc:docMk/>
            <pc:sldMk cId="943211425" sldId="432"/>
            <ac:spMk id="105" creationId="{08076D0C-A5DB-4FED-963F-2076B14951EB}"/>
          </ac:spMkLst>
        </pc:spChg>
        <pc:spChg chg="del">
          <ac:chgData name="Knud Funch | Sound Hub Denmark" userId="11fd6e67-6ba5-462a-9cba-49086f95a5d8" providerId="ADAL" clId="{CF935D88-3477-4B0A-A72C-8A7AE23BA5CE}" dt="2021-12-20T10:23:00.783" v="15954" actId="478"/>
          <ac:spMkLst>
            <pc:docMk/>
            <pc:sldMk cId="943211425" sldId="432"/>
            <ac:spMk id="112" creationId="{A2B34A50-F5FE-46BC-B87D-D2C52021E37E}"/>
          </ac:spMkLst>
        </pc:spChg>
        <pc:spChg chg="del mod">
          <ac:chgData name="Knud Funch | Sound Hub Denmark" userId="11fd6e67-6ba5-462a-9cba-49086f95a5d8" providerId="ADAL" clId="{CF935D88-3477-4B0A-A72C-8A7AE23BA5CE}" dt="2021-12-20T10:21:45.273" v="15953" actId="478"/>
          <ac:spMkLst>
            <pc:docMk/>
            <pc:sldMk cId="943211425" sldId="432"/>
            <ac:spMk id="115" creationId="{0C73D10C-F7FA-4B62-9ADB-DA12AA5AFC82}"/>
          </ac:spMkLst>
        </pc:spChg>
        <pc:grpChg chg="add mod">
          <ac:chgData name="Knud Funch | Sound Hub Denmark" userId="11fd6e67-6ba5-462a-9cba-49086f95a5d8" providerId="ADAL" clId="{CF935D88-3477-4B0A-A72C-8A7AE23BA5CE}" dt="2022-01-12T08:07:32.170" v="50333" actId="164"/>
          <ac:grpSpMkLst>
            <pc:docMk/>
            <pc:sldMk cId="943211425" sldId="432"/>
            <ac:grpSpMk id="2" creationId="{73FF6F1A-F4E8-4F24-A2D3-C5527F385F41}"/>
          </ac:grpSpMkLst>
        </pc:grpChg>
        <pc:grpChg chg="mod">
          <ac:chgData name="Knud Funch | Sound Hub Denmark" userId="11fd6e67-6ba5-462a-9cba-49086f95a5d8" providerId="ADAL" clId="{CF935D88-3477-4B0A-A72C-8A7AE23BA5CE}" dt="2022-01-12T08:07:32.170" v="50333" actId="164"/>
          <ac:grpSpMkLst>
            <pc:docMk/>
            <pc:sldMk cId="943211425" sldId="432"/>
            <ac:grpSpMk id="3" creationId="{00E3D6D5-BF5A-41A8-AF0D-97DDEE36969A}"/>
          </ac:grpSpMkLst>
        </pc:grpChg>
        <pc:grpChg chg="add mod">
          <ac:chgData name="Knud Funch | Sound Hub Denmark" userId="11fd6e67-6ba5-462a-9cba-49086f95a5d8" providerId="ADAL" clId="{CF935D88-3477-4B0A-A72C-8A7AE23BA5CE}" dt="2022-02-25T12:03:54.783" v="50344" actId="164"/>
          <ac:grpSpMkLst>
            <pc:docMk/>
            <pc:sldMk cId="943211425" sldId="432"/>
            <ac:grpSpMk id="4" creationId="{B2B8D211-2EA8-4BC7-B3E2-E4841627AB1C}"/>
          </ac:grpSpMkLst>
        </pc:grpChg>
        <pc:grpChg chg="mod">
          <ac:chgData name="Knud Funch | Sound Hub Denmark" userId="11fd6e67-6ba5-462a-9cba-49086f95a5d8" providerId="ADAL" clId="{CF935D88-3477-4B0A-A72C-8A7AE23BA5CE}" dt="2022-02-25T12:03:54.783" v="50344" actId="164"/>
          <ac:grpSpMkLst>
            <pc:docMk/>
            <pc:sldMk cId="943211425" sldId="432"/>
            <ac:grpSpMk id="15" creationId="{A27265A6-FFB4-4956-9C99-216A802AC306}"/>
          </ac:grpSpMkLst>
        </pc:grpChg>
        <pc:grpChg chg="del">
          <ac:chgData name="Knud Funch | Sound Hub Denmark" userId="11fd6e67-6ba5-462a-9cba-49086f95a5d8" providerId="ADAL" clId="{CF935D88-3477-4B0A-A72C-8A7AE23BA5CE}" dt="2021-12-20T10:24:26.991" v="15985" actId="478"/>
          <ac:grpSpMkLst>
            <pc:docMk/>
            <pc:sldMk cId="943211425" sldId="432"/>
            <ac:grpSpMk id="16" creationId="{98661BBF-418F-4B19-9EAB-ACA2857B7CF6}"/>
          </ac:grpSpMkLst>
        </pc:grpChg>
        <pc:grpChg chg="del">
          <ac:chgData name="Knud Funch | Sound Hub Denmark" userId="11fd6e67-6ba5-462a-9cba-49086f95a5d8" providerId="ADAL" clId="{CF935D88-3477-4B0A-A72C-8A7AE23BA5CE}" dt="2021-12-20T10:24:21.837" v="15984" actId="478"/>
          <ac:grpSpMkLst>
            <pc:docMk/>
            <pc:sldMk cId="943211425" sldId="432"/>
            <ac:grpSpMk id="17" creationId="{837DE365-EC25-4E5F-955C-E8DD77B187F3}"/>
          </ac:grpSpMkLst>
        </pc:grpChg>
        <pc:grpChg chg="add mod">
          <ac:chgData name="Knud Funch | Sound Hub Denmark" userId="11fd6e67-6ba5-462a-9cba-49086f95a5d8" providerId="ADAL" clId="{CF935D88-3477-4B0A-A72C-8A7AE23BA5CE}" dt="2022-02-25T12:03:54.783" v="50344" actId="164"/>
          <ac:grpSpMkLst>
            <pc:docMk/>
            <pc:sldMk cId="943211425" sldId="432"/>
            <ac:grpSpMk id="51" creationId="{93EFA1DE-E204-4B1B-B029-70F79EB2D31C}"/>
          </ac:grpSpMkLst>
        </pc:grpChg>
        <pc:grpChg chg="add mod">
          <ac:chgData name="Knud Funch | Sound Hub Denmark" userId="11fd6e67-6ba5-462a-9cba-49086f95a5d8" providerId="ADAL" clId="{CF935D88-3477-4B0A-A72C-8A7AE23BA5CE}" dt="2022-02-25T12:03:54.783" v="50344" actId="164"/>
          <ac:grpSpMkLst>
            <pc:docMk/>
            <pc:sldMk cId="943211425" sldId="432"/>
            <ac:grpSpMk id="54" creationId="{62577751-AEAE-4451-A158-ABA5E31A59C2}"/>
          </ac:grpSpMkLst>
        </pc:grpChg>
        <pc:grpChg chg="mod">
          <ac:chgData name="Knud Funch | Sound Hub Denmark" userId="11fd6e67-6ba5-462a-9cba-49086f95a5d8" providerId="ADAL" clId="{CF935D88-3477-4B0A-A72C-8A7AE23BA5CE}" dt="2022-02-25T12:03:54.783" v="50344" actId="164"/>
          <ac:grpSpMkLst>
            <pc:docMk/>
            <pc:sldMk cId="943211425" sldId="432"/>
            <ac:grpSpMk id="2072" creationId="{F57BDB59-2122-4D91-9824-B96C949EB17C}"/>
          </ac:grpSpMkLst>
        </pc:grpChg>
        <pc:picChg chg="del">
          <ac:chgData name="Knud Funch | Sound Hub Denmark" userId="11fd6e67-6ba5-462a-9cba-49086f95a5d8" providerId="ADAL" clId="{CF935D88-3477-4B0A-A72C-8A7AE23BA5CE}" dt="2021-12-20T10:20:39.577" v="15948" actId="478"/>
          <ac:picMkLst>
            <pc:docMk/>
            <pc:sldMk cId="943211425" sldId="432"/>
            <ac:picMk id="8" creationId="{69A6BC5A-32F9-4A84-86E7-9B9C8145277F}"/>
          </ac:picMkLst>
        </pc:picChg>
        <pc:picChg chg="del">
          <ac:chgData name="Knud Funch | Sound Hub Denmark" userId="11fd6e67-6ba5-462a-9cba-49086f95a5d8" providerId="ADAL" clId="{CF935D88-3477-4B0A-A72C-8A7AE23BA5CE}" dt="2021-12-20T10:20:40.481" v="15949" actId="478"/>
          <ac:picMkLst>
            <pc:docMk/>
            <pc:sldMk cId="943211425" sldId="432"/>
            <ac:picMk id="9" creationId="{CDBB651E-7B45-4AB8-91BB-14EA1AED1F55}"/>
          </ac:picMkLst>
        </pc:picChg>
        <pc:picChg chg="del">
          <ac:chgData name="Knud Funch | Sound Hub Denmark" userId="11fd6e67-6ba5-462a-9cba-49086f95a5d8" providerId="ADAL" clId="{CF935D88-3477-4B0A-A72C-8A7AE23BA5CE}" dt="2021-12-20T10:20:36.534" v="15947" actId="478"/>
          <ac:picMkLst>
            <pc:docMk/>
            <pc:sldMk cId="943211425" sldId="432"/>
            <ac:picMk id="49" creationId="{9F9459A4-8DED-48B3-A3A1-2A7AE59C0D92}"/>
          </ac:picMkLst>
        </pc:picChg>
        <pc:picChg chg="mod">
          <ac:chgData name="Knud Funch | Sound Hub Denmark" userId="11fd6e67-6ba5-462a-9cba-49086f95a5d8" providerId="ADAL" clId="{CF935D88-3477-4B0A-A72C-8A7AE23BA5CE}" dt="2021-12-20T10:24:55.991" v="15988"/>
          <ac:picMkLst>
            <pc:docMk/>
            <pc:sldMk cId="943211425" sldId="432"/>
            <ac:picMk id="52" creationId="{26E2FAE9-1A9C-4F56-9DAE-F4C6A79EFC47}"/>
          </ac:picMkLst>
        </pc:picChg>
        <pc:picChg chg="mod">
          <ac:chgData name="Knud Funch | Sound Hub Denmark" userId="11fd6e67-6ba5-462a-9cba-49086f95a5d8" providerId="ADAL" clId="{CF935D88-3477-4B0A-A72C-8A7AE23BA5CE}" dt="2021-12-20T10:25:05.188" v="15990"/>
          <ac:picMkLst>
            <pc:docMk/>
            <pc:sldMk cId="943211425" sldId="432"/>
            <ac:picMk id="55" creationId="{CE3793FC-2ECC-4551-BB8D-4A59BD18B311}"/>
          </ac:picMkLst>
        </pc:picChg>
        <pc:picChg chg="mod">
          <ac:chgData name="Knud Funch | Sound Hub Denmark" userId="11fd6e67-6ba5-462a-9cba-49086f95a5d8" providerId="ADAL" clId="{CF935D88-3477-4B0A-A72C-8A7AE23BA5CE}" dt="2021-12-20T10:24:41.704" v="15986" actId="1076"/>
          <ac:picMkLst>
            <pc:docMk/>
            <pc:sldMk cId="943211425" sldId="432"/>
            <ac:picMk id="75" creationId="{19266FDB-203B-4E20-AABC-8E4A19D81535}"/>
          </ac:picMkLst>
        </pc:picChg>
        <pc:picChg chg="mod">
          <ac:chgData name="Knud Funch | Sound Hub Denmark" userId="11fd6e67-6ba5-462a-9cba-49086f95a5d8" providerId="ADAL" clId="{CF935D88-3477-4B0A-A72C-8A7AE23BA5CE}" dt="2022-02-25T12:03:54.783" v="50344" actId="164"/>
          <ac:picMkLst>
            <pc:docMk/>
            <pc:sldMk cId="943211425" sldId="432"/>
            <ac:picMk id="117" creationId="{11CB494F-43CF-4929-B685-2FE168CC0907}"/>
          </ac:picMkLst>
        </pc:picChg>
        <pc:picChg chg="mod">
          <ac:chgData name="Knud Funch | Sound Hub Denmark" userId="11fd6e67-6ba5-462a-9cba-49086f95a5d8" providerId="ADAL" clId="{CF935D88-3477-4B0A-A72C-8A7AE23BA5CE}" dt="2022-02-25T12:03:54.783" v="50344" actId="164"/>
          <ac:picMkLst>
            <pc:docMk/>
            <pc:sldMk cId="943211425" sldId="432"/>
            <ac:picMk id="118" creationId="{07C83B74-BC4B-4EAA-AA79-504FA34C5446}"/>
          </ac:picMkLst>
        </pc:picChg>
        <pc:picChg chg="mod">
          <ac:chgData name="Knud Funch | Sound Hub Denmark" userId="11fd6e67-6ba5-462a-9cba-49086f95a5d8" providerId="ADAL" clId="{CF935D88-3477-4B0A-A72C-8A7AE23BA5CE}" dt="2022-02-25T12:03:54.783" v="50344" actId="164"/>
          <ac:picMkLst>
            <pc:docMk/>
            <pc:sldMk cId="943211425" sldId="432"/>
            <ac:picMk id="2064" creationId="{4E1798A8-2723-478B-9C1F-0D29F0CEC09C}"/>
          </ac:picMkLst>
        </pc:picChg>
        <pc:cxnChg chg="add del mod">
          <ac:chgData name="Knud Funch | Sound Hub Denmark" userId="11fd6e67-6ba5-462a-9cba-49086f95a5d8" providerId="ADAL" clId="{CF935D88-3477-4B0A-A72C-8A7AE23BA5CE}" dt="2021-12-20T10:29:52.105" v="16012"/>
          <ac:cxnSpMkLst>
            <pc:docMk/>
            <pc:sldMk cId="943211425" sldId="432"/>
            <ac:cxnSpMk id="76" creationId="{BC46DCE3-F36B-4DC0-9B80-1EEF3686A40B}"/>
          </ac:cxnSpMkLst>
        </pc:cxnChg>
        <pc:cxnChg chg="mod">
          <ac:chgData name="Knud Funch | Sound Hub Denmark" userId="11fd6e67-6ba5-462a-9cba-49086f95a5d8" providerId="ADAL" clId="{CF935D88-3477-4B0A-A72C-8A7AE23BA5CE}" dt="2022-02-25T12:03:54.783" v="50344" actId="164"/>
          <ac:cxnSpMkLst>
            <pc:docMk/>
            <pc:sldMk cId="943211425" sldId="432"/>
            <ac:cxnSpMk id="2071" creationId="{2822EEA2-BDAB-4A69-A04A-DEA1FF11C407}"/>
          </ac:cxnSpMkLst>
        </pc:cxnChg>
      </pc:sldChg>
      <pc:sldChg chg="add del">
        <pc:chgData name="Knud Funch | Sound Hub Denmark" userId="11fd6e67-6ba5-462a-9cba-49086f95a5d8" providerId="ADAL" clId="{CF935D88-3477-4B0A-A72C-8A7AE23BA5CE}" dt="2021-12-15T08:59:22.675" v="13436" actId="47"/>
        <pc:sldMkLst>
          <pc:docMk/>
          <pc:sldMk cId="2284147408" sldId="432"/>
        </pc:sldMkLst>
      </pc:sldChg>
      <pc:sldChg chg="modSp add mod modNotes modNotesTx">
        <pc:chgData name="Knud Funch | Sound Hub Denmark" userId="11fd6e67-6ba5-462a-9cba-49086f95a5d8" providerId="ADAL" clId="{CF935D88-3477-4B0A-A72C-8A7AE23BA5CE}" dt="2022-02-25T11:45:45.688" v="50342"/>
        <pc:sldMkLst>
          <pc:docMk/>
          <pc:sldMk cId="1499124410" sldId="433"/>
        </pc:sldMkLst>
        <pc:spChg chg="mod">
          <ac:chgData name="Knud Funch | Sound Hub Denmark" userId="11fd6e67-6ba5-462a-9cba-49086f95a5d8" providerId="ADAL" clId="{CF935D88-3477-4B0A-A72C-8A7AE23BA5CE}" dt="2022-01-05T14:58:06.660" v="36752" actId="20577"/>
          <ac:spMkLst>
            <pc:docMk/>
            <pc:sldMk cId="1499124410" sldId="433"/>
            <ac:spMk id="14" creationId="{2B7F17A4-EFD3-42EE-8D68-70F91A1E07F3}"/>
          </ac:spMkLst>
        </pc:spChg>
      </pc:sldChg>
      <pc:sldChg chg="delSp modSp add del mod modNotes modNotesTx">
        <pc:chgData name="Knud Funch | Sound Hub Denmark" userId="11fd6e67-6ba5-462a-9cba-49086f95a5d8" providerId="ADAL" clId="{CF935D88-3477-4B0A-A72C-8A7AE23BA5CE}" dt="2022-02-25T12:12:48.688" v="50351" actId="47"/>
        <pc:sldMkLst>
          <pc:docMk/>
          <pc:sldMk cId="94500399" sldId="434"/>
        </pc:sldMkLst>
        <pc:spChg chg="mod">
          <ac:chgData name="Knud Funch | Sound Hub Denmark" userId="11fd6e67-6ba5-462a-9cba-49086f95a5d8" providerId="ADAL" clId="{CF935D88-3477-4B0A-A72C-8A7AE23BA5CE}" dt="2022-01-06T13:43:56.285" v="43146" actId="113"/>
          <ac:spMkLst>
            <pc:docMk/>
            <pc:sldMk cId="94500399" sldId="434"/>
            <ac:spMk id="48" creationId="{A352C5BD-BA10-4E40-86A3-D9F65A73C68E}"/>
          </ac:spMkLst>
        </pc:spChg>
        <pc:spChg chg="del mod">
          <ac:chgData name="Knud Funch | Sound Hub Denmark" userId="11fd6e67-6ba5-462a-9cba-49086f95a5d8" providerId="ADAL" clId="{CF935D88-3477-4B0A-A72C-8A7AE23BA5CE}" dt="2021-12-20T11:09:55.887" v="18669" actId="478"/>
          <ac:spMkLst>
            <pc:docMk/>
            <pc:sldMk cId="94500399" sldId="434"/>
            <ac:spMk id="50" creationId="{03FE959F-D19B-40C2-AAC5-01EB58492B04}"/>
          </ac:spMkLst>
        </pc:spChg>
        <pc:spChg chg="mod">
          <ac:chgData name="Knud Funch | Sound Hub Denmark" userId="11fd6e67-6ba5-462a-9cba-49086f95a5d8" providerId="ADAL" clId="{CF935D88-3477-4B0A-A72C-8A7AE23BA5CE}" dt="2022-01-05T15:14:53.432" v="36853" actId="1076"/>
          <ac:spMkLst>
            <pc:docMk/>
            <pc:sldMk cId="94500399" sldId="434"/>
            <ac:spMk id="115" creationId="{0C73D10C-F7FA-4B62-9ADB-DA12AA5AFC82}"/>
          </ac:spMkLst>
        </pc:spChg>
        <pc:picChg chg="del">
          <ac:chgData name="Knud Funch | Sound Hub Denmark" userId="11fd6e67-6ba5-462a-9cba-49086f95a5d8" providerId="ADAL" clId="{CF935D88-3477-4B0A-A72C-8A7AE23BA5CE}" dt="2021-12-20T11:09:57.540" v="18670" actId="478"/>
          <ac:picMkLst>
            <pc:docMk/>
            <pc:sldMk cId="94500399" sldId="434"/>
            <ac:picMk id="8" creationId="{69A6BC5A-32F9-4A84-86E7-9B9C8145277F}"/>
          </ac:picMkLst>
        </pc:picChg>
        <pc:picChg chg="del">
          <ac:chgData name="Knud Funch | Sound Hub Denmark" userId="11fd6e67-6ba5-462a-9cba-49086f95a5d8" providerId="ADAL" clId="{CF935D88-3477-4B0A-A72C-8A7AE23BA5CE}" dt="2021-12-20T11:09:52.925" v="18667" actId="478"/>
          <ac:picMkLst>
            <pc:docMk/>
            <pc:sldMk cId="94500399" sldId="434"/>
            <ac:picMk id="9" creationId="{CDBB651E-7B45-4AB8-91BB-14EA1AED1F55}"/>
          </ac:picMkLst>
        </pc:picChg>
        <pc:picChg chg="del">
          <ac:chgData name="Knud Funch | Sound Hub Denmark" userId="11fd6e67-6ba5-462a-9cba-49086f95a5d8" providerId="ADAL" clId="{CF935D88-3477-4B0A-A72C-8A7AE23BA5CE}" dt="2021-12-20T11:10:00.340" v="18671" actId="478"/>
          <ac:picMkLst>
            <pc:docMk/>
            <pc:sldMk cId="94500399" sldId="434"/>
            <ac:picMk id="49" creationId="{9F9459A4-8DED-48B3-A3A1-2A7AE59C0D92}"/>
          </ac:picMkLst>
        </pc:picChg>
      </pc:sldChg>
      <pc:sldChg chg="addSp delSp modSp add del mod ord modNotes modNotesTx">
        <pc:chgData name="Knud Funch | Sound Hub Denmark" userId="11fd6e67-6ba5-462a-9cba-49086f95a5d8" providerId="ADAL" clId="{CF935D88-3477-4B0A-A72C-8A7AE23BA5CE}" dt="2022-02-25T13:09:18.930" v="50371" actId="47"/>
        <pc:sldMkLst>
          <pc:docMk/>
          <pc:sldMk cId="103037881" sldId="435"/>
        </pc:sldMkLst>
        <pc:spChg chg="mod">
          <ac:chgData name="Knud Funch | Sound Hub Denmark" userId="11fd6e67-6ba5-462a-9cba-49086f95a5d8" providerId="ADAL" clId="{CF935D88-3477-4B0A-A72C-8A7AE23BA5CE}" dt="2021-12-20T13:30:59.268" v="20609" actId="6549"/>
          <ac:spMkLst>
            <pc:docMk/>
            <pc:sldMk cId="103037881" sldId="435"/>
            <ac:spMk id="4" creationId="{313B8EF2-7CE3-4E2C-901C-2FD646096EAA}"/>
          </ac:spMkLst>
        </pc:spChg>
        <pc:spChg chg="add mod">
          <ac:chgData name="Knud Funch | Sound Hub Denmark" userId="11fd6e67-6ba5-462a-9cba-49086f95a5d8" providerId="ADAL" clId="{CF935D88-3477-4B0A-A72C-8A7AE23BA5CE}" dt="2022-01-06T13:11:29.923" v="41783" actId="20577"/>
          <ac:spMkLst>
            <pc:docMk/>
            <pc:sldMk cId="103037881" sldId="435"/>
            <ac:spMk id="7" creationId="{B8B41910-06E8-416B-82C3-3432AB4685F4}"/>
          </ac:spMkLst>
        </pc:spChg>
        <pc:spChg chg="mod">
          <ac:chgData name="Knud Funch | Sound Hub Denmark" userId="11fd6e67-6ba5-462a-9cba-49086f95a5d8" providerId="ADAL" clId="{CF935D88-3477-4B0A-A72C-8A7AE23BA5CE}" dt="2021-12-20T13:31:47.250" v="20730" actId="20577"/>
          <ac:spMkLst>
            <pc:docMk/>
            <pc:sldMk cId="103037881" sldId="435"/>
            <ac:spMk id="13" creationId="{AB2D172A-2CF5-4F0F-84D4-418906616FC9}"/>
          </ac:spMkLst>
        </pc:spChg>
        <pc:spChg chg="mod">
          <ac:chgData name="Knud Funch | Sound Hub Denmark" userId="11fd6e67-6ba5-462a-9cba-49086f95a5d8" providerId="ADAL" clId="{CF935D88-3477-4B0A-A72C-8A7AE23BA5CE}" dt="2021-12-20T13:31:04.940" v="20611"/>
          <ac:spMkLst>
            <pc:docMk/>
            <pc:sldMk cId="103037881" sldId="435"/>
            <ac:spMk id="15" creationId="{79DF2ACE-0652-40EE-956B-67BA5C706A25}"/>
          </ac:spMkLst>
        </pc:spChg>
        <pc:spChg chg="mod">
          <ac:chgData name="Knud Funch | Sound Hub Denmark" userId="11fd6e67-6ba5-462a-9cba-49086f95a5d8" providerId="ADAL" clId="{CF935D88-3477-4B0A-A72C-8A7AE23BA5CE}" dt="2021-12-20T13:32:29.799" v="20732"/>
          <ac:spMkLst>
            <pc:docMk/>
            <pc:sldMk cId="103037881" sldId="435"/>
            <ac:spMk id="18" creationId="{2D3185E9-B54F-4A66-9865-7F7C840F28D9}"/>
          </ac:spMkLst>
        </pc:spChg>
        <pc:spChg chg="mod">
          <ac:chgData name="Knud Funch | Sound Hub Denmark" userId="11fd6e67-6ba5-462a-9cba-49086f95a5d8" providerId="ADAL" clId="{CF935D88-3477-4B0A-A72C-8A7AE23BA5CE}" dt="2021-12-20T13:32:29.799" v="20732"/>
          <ac:spMkLst>
            <pc:docMk/>
            <pc:sldMk cId="103037881" sldId="435"/>
            <ac:spMk id="20" creationId="{E730832E-FD05-453E-A0D0-43B07149B777}"/>
          </ac:spMkLst>
        </pc:spChg>
        <pc:grpChg chg="del">
          <ac:chgData name="Knud Funch | Sound Hub Denmark" userId="11fd6e67-6ba5-462a-9cba-49086f95a5d8" providerId="ADAL" clId="{CF935D88-3477-4B0A-A72C-8A7AE23BA5CE}" dt="2021-12-20T13:31:03.634" v="20610" actId="478"/>
          <ac:grpSpMkLst>
            <pc:docMk/>
            <pc:sldMk cId="103037881" sldId="435"/>
            <ac:grpSpMk id="2" creationId="{2D95372C-8788-4C8E-A36C-E00322ADEA6A}"/>
          </ac:grpSpMkLst>
        </pc:grpChg>
        <pc:grpChg chg="add del mod">
          <ac:chgData name="Knud Funch | Sound Hub Denmark" userId="11fd6e67-6ba5-462a-9cba-49086f95a5d8" providerId="ADAL" clId="{CF935D88-3477-4B0A-A72C-8A7AE23BA5CE}" dt="2021-12-20T13:32:28.279" v="20731" actId="478"/>
          <ac:grpSpMkLst>
            <pc:docMk/>
            <pc:sldMk cId="103037881" sldId="435"/>
            <ac:grpSpMk id="11" creationId="{39D6FBFE-D742-4ABF-A5C5-8E052046564D}"/>
          </ac:grpSpMkLst>
        </pc:grpChg>
        <pc:grpChg chg="mod">
          <ac:chgData name="Knud Funch | Sound Hub Denmark" userId="11fd6e67-6ba5-462a-9cba-49086f95a5d8" providerId="ADAL" clId="{CF935D88-3477-4B0A-A72C-8A7AE23BA5CE}" dt="2021-12-20T13:31:04.940" v="20611"/>
          <ac:grpSpMkLst>
            <pc:docMk/>
            <pc:sldMk cId="103037881" sldId="435"/>
            <ac:grpSpMk id="12" creationId="{99F4C9C3-CECD-4AAB-AC10-694225B89A7A}"/>
          </ac:grpSpMkLst>
        </pc:grpChg>
        <pc:grpChg chg="add mod">
          <ac:chgData name="Knud Funch | Sound Hub Denmark" userId="11fd6e67-6ba5-462a-9cba-49086f95a5d8" providerId="ADAL" clId="{CF935D88-3477-4B0A-A72C-8A7AE23BA5CE}" dt="2021-12-20T13:32:29.799" v="20732"/>
          <ac:grpSpMkLst>
            <pc:docMk/>
            <pc:sldMk cId="103037881" sldId="435"/>
            <ac:grpSpMk id="16" creationId="{7989B10F-BE19-40E3-923D-8E47EF6DC2C4}"/>
          </ac:grpSpMkLst>
        </pc:grpChg>
        <pc:grpChg chg="mod">
          <ac:chgData name="Knud Funch | Sound Hub Denmark" userId="11fd6e67-6ba5-462a-9cba-49086f95a5d8" providerId="ADAL" clId="{CF935D88-3477-4B0A-A72C-8A7AE23BA5CE}" dt="2021-12-20T13:32:29.799" v="20732"/>
          <ac:grpSpMkLst>
            <pc:docMk/>
            <pc:sldMk cId="103037881" sldId="435"/>
            <ac:grpSpMk id="17" creationId="{8A83B168-CDBE-432F-91E8-7F49DB18A133}"/>
          </ac:grpSpMkLst>
        </pc:grpChg>
        <pc:picChg chg="del">
          <ac:chgData name="Knud Funch | Sound Hub Denmark" userId="11fd6e67-6ba5-462a-9cba-49086f95a5d8" providerId="ADAL" clId="{CF935D88-3477-4B0A-A72C-8A7AE23BA5CE}" dt="2021-12-20T13:22:51.605" v="20005" actId="478"/>
          <ac:picMkLst>
            <pc:docMk/>
            <pc:sldMk cId="103037881" sldId="435"/>
            <ac:picMk id="8" creationId="{7AC7467C-023A-4C24-8D2D-F11B04DCFBB6}"/>
          </ac:picMkLst>
        </pc:picChg>
        <pc:picChg chg="del">
          <ac:chgData name="Knud Funch | Sound Hub Denmark" userId="11fd6e67-6ba5-462a-9cba-49086f95a5d8" providerId="ADAL" clId="{CF935D88-3477-4B0A-A72C-8A7AE23BA5CE}" dt="2021-12-20T13:22:49.179" v="20004" actId="478"/>
          <ac:picMkLst>
            <pc:docMk/>
            <pc:sldMk cId="103037881" sldId="435"/>
            <ac:picMk id="10" creationId="{DB056143-B8E4-4A4C-A900-DF67F9DDA0E9}"/>
          </ac:picMkLst>
        </pc:picChg>
        <pc:picChg chg="mod">
          <ac:chgData name="Knud Funch | Sound Hub Denmark" userId="11fd6e67-6ba5-462a-9cba-49086f95a5d8" providerId="ADAL" clId="{CF935D88-3477-4B0A-A72C-8A7AE23BA5CE}" dt="2021-12-20T13:31:04.940" v="20611"/>
          <ac:picMkLst>
            <pc:docMk/>
            <pc:sldMk cId="103037881" sldId="435"/>
            <ac:picMk id="14" creationId="{A16CA14A-BDAC-4419-8B00-77D2B4BD7CEE}"/>
          </ac:picMkLst>
        </pc:picChg>
        <pc:picChg chg="mod">
          <ac:chgData name="Knud Funch | Sound Hub Denmark" userId="11fd6e67-6ba5-462a-9cba-49086f95a5d8" providerId="ADAL" clId="{CF935D88-3477-4B0A-A72C-8A7AE23BA5CE}" dt="2021-12-20T13:32:29.799" v="20732"/>
          <ac:picMkLst>
            <pc:docMk/>
            <pc:sldMk cId="103037881" sldId="435"/>
            <ac:picMk id="19" creationId="{F062895C-4D87-402F-B579-30484C44BE80}"/>
          </ac:picMkLst>
        </pc:picChg>
        <pc:picChg chg="mod">
          <ac:chgData name="Knud Funch | Sound Hub Denmark" userId="11fd6e67-6ba5-462a-9cba-49086f95a5d8" providerId="ADAL" clId="{CF935D88-3477-4B0A-A72C-8A7AE23BA5CE}" dt="2021-12-20T15:01:15.482" v="22357" actId="1076"/>
          <ac:picMkLst>
            <pc:docMk/>
            <pc:sldMk cId="103037881" sldId="435"/>
            <ac:picMk id="138" creationId="{26AE9D05-F216-4D71-BBCB-C17F11DBFD52}"/>
          </ac:picMkLst>
        </pc:picChg>
      </pc:sldChg>
      <pc:sldChg chg="addSp delSp modSp add mod modNotes modNotesTx">
        <pc:chgData name="Knud Funch | Sound Hub Denmark" userId="11fd6e67-6ba5-462a-9cba-49086f95a5d8" providerId="ADAL" clId="{CF935D88-3477-4B0A-A72C-8A7AE23BA5CE}" dt="2022-02-25T11:45:45.688" v="50342"/>
        <pc:sldMkLst>
          <pc:docMk/>
          <pc:sldMk cId="858076278" sldId="436"/>
        </pc:sldMkLst>
        <pc:spChg chg="mod">
          <ac:chgData name="Knud Funch | Sound Hub Denmark" userId="11fd6e67-6ba5-462a-9cba-49086f95a5d8" providerId="ADAL" clId="{CF935D88-3477-4B0A-A72C-8A7AE23BA5CE}" dt="2022-01-06T13:04:04.977" v="41119" actId="20577"/>
          <ac:spMkLst>
            <pc:docMk/>
            <pc:sldMk cId="858076278" sldId="436"/>
            <ac:spMk id="8" creationId="{20E0DD4B-6507-45A5-8546-ADDAAA5A739E}"/>
          </ac:spMkLst>
        </pc:spChg>
        <pc:picChg chg="add mod">
          <ac:chgData name="Knud Funch | Sound Hub Denmark" userId="11fd6e67-6ba5-462a-9cba-49086f95a5d8" providerId="ADAL" clId="{CF935D88-3477-4B0A-A72C-8A7AE23BA5CE}" dt="2021-12-22T08:51:43.714" v="23121" actId="1076"/>
          <ac:picMkLst>
            <pc:docMk/>
            <pc:sldMk cId="858076278" sldId="436"/>
            <ac:picMk id="3" creationId="{25109B66-11C6-4FB3-A2A5-44913FDA39E9}"/>
          </ac:picMkLst>
        </pc:picChg>
        <pc:picChg chg="del">
          <ac:chgData name="Knud Funch | Sound Hub Denmark" userId="11fd6e67-6ba5-462a-9cba-49086f95a5d8" providerId="ADAL" clId="{CF935D88-3477-4B0A-A72C-8A7AE23BA5CE}" dt="2021-12-22T08:45:16.652" v="22991" actId="478"/>
          <ac:picMkLst>
            <pc:docMk/>
            <pc:sldMk cId="858076278" sldId="436"/>
            <ac:picMk id="10" creationId="{BDC48C43-B185-4F1F-A38B-8839A950268B}"/>
          </ac:picMkLst>
        </pc:picChg>
      </pc:sldChg>
      <pc:sldChg chg="add del">
        <pc:chgData name="Knud Funch | Sound Hub Denmark" userId="11fd6e67-6ba5-462a-9cba-49086f95a5d8" providerId="ADAL" clId="{CF935D88-3477-4B0A-A72C-8A7AE23BA5CE}" dt="2021-12-20T13:23:40.920" v="20078" actId="47"/>
        <pc:sldMkLst>
          <pc:docMk/>
          <pc:sldMk cId="4279665196" sldId="436"/>
        </pc:sldMkLst>
      </pc:sldChg>
      <pc:sldChg chg="addSp delSp modSp add del mod modNotes modNotesTx">
        <pc:chgData name="Knud Funch | Sound Hub Denmark" userId="11fd6e67-6ba5-462a-9cba-49086f95a5d8" providerId="ADAL" clId="{CF935D88-3477-4B0A-A72C-8A7AE23BA5CE}" dt="2022-02-25T13:14:56.792" v="50379" actId="47"/>
        <pc:sldMkLst>
          <pc:docMk/>
          <pc:sldMk cId="2663230439" sldId="437"/>
        </pc:sldMkLst>
        <pc:spChg chg="del">
          <ac:chgData name="Knud Funch | Sound Hub Denmark" userId="11fd6e67-6ba5-462a-9cba-49086f95a5d8" providerId="ADAL" clId="{CF935D88-3477-4B0A-A72C-8A7AE23BA5CE}" dt="2021-12-22T09:07:01.247" v="24496" actId="478"/>
          <ac:spMkLst>
            <pc:docMk/>
            <pc:sldMk cId="2663230439" sldId="437"/>
            <ac:spMk id="9" creationId="{E9316F90-FBF1-45B6-8981-5FC39FB4B65B}"/>
          </ac:spMkLst>
        </pc:spChg>
        <pc:spChg chg="mod">
          <ac:chgData name="Knud Funch | Sound Hub Denmark" userId="11fd6e67-6ba5-462a-9cba-49086f95a5d8" providerId="ADAL" clId="{CF935D88-3477-4B0A-A72C-8A7AE23BA5CE}" dt="2021-12-22T09:02:48.499" v="23825" actId="20577"/>
          <ac:spMkLst>
            <pc:docMk/>
            <pc:sldMk cId="2663230439" sldId="437"/>
            <ac:spMk id="54" creationId="{6EEE755A-37E4-4C70-9C29-130ECD4E4FC5}"/>
          </ac:spMkLst>
        </pc:spChg>
        <pc:spChg chg="del mod">
          <ac:chgData name="Knud Funch | Sound Hub Denmark" userId="11fd6e67-6ba5-462a-9cba-49086f95a5d8" providerId="ADAL" clId="{CF935D88-3477-4B0A-A72C-8A7AE23BA5CE}" dt="2021-12-22T09:08:43.485" v="24653" actId="478"/>
          <ac:spMkLst>
            <pc:docMk/>
            <pc:sldMk cId="2663230439" sldId="437"/>
            <ac:spMk id="81" creationId="{75A94FDB-9B3A-4E61-8C1B-C5550B5A3DE2}"/>
          </ac:spMkLst>
        </pc:spChg>
        <pc:spChg chg="del mod">
          <ac:chgData name="Knud Funch | Sound Hub Denmark" userId="11fd6e67-6ba5-462a-9cba-49086f95a5d8" providerId="ADAL" clId="{CF935D88-3477-4B0A-A72C-8A7AE23BA5CE}" dt="2022-01-05T13:05:16.953" v="36329" actId="478"/>
          <ac:spMkLst>
            <pc:docMk/>
            <pc:sldMk cId="2663230439" sldId="437"/>
            <ac:spMk id="84" creationId="{4E571527-9AF3-4B2C-92CC-2E857F959553}"/>
          </ac:spMkLst>
        </pc:spChg>
        <pc:spChg chg="del">
          <ac:chgData name="Knud Funch | Sound Hub Denmark" userId="11fd6e67-6ba5-462a-9cba-49086f95a5d8" providerId="ADAL" clId="{CF935D88-3477-4B0A-A72C-8A7AE23BA5CE}" dt="2022-01-05T13:05:21.206" v="36330" actId="478"/>
          <ac:spMkLst>
            <pc:docMk/>
            <pc:sldMk cId="2663230439" sldId="437"/>
            <ac:spMk id="85" creationId="{E1F0E557-2FDF-4B74-9364-4236104CB2CC}"/>
          </ac:spMkLst>
        </pc:spChg>
        <pc:spChg chg="mod">
          <ac:chgData name="Knud Funch | Sound Hub Denmark" userId="11fd6e67-6ba5-462a-9cba-49086f95a5d8" providerId="ADAL" clId="{CF935D88-3477-4B0A-A72C-8A7AE23BA5CE}" dt="2021-12-22T09:08:34.378" v="24650" actId="20577"/>
          <ac:spMkLst>
            <pc:docMk/>
            <pc:sldMk cId="2663230439" sldId="437"/>
            <ac:spMk id="86" creationId="{EAEC57C8-D067-466E-901D-D5FF1A2A47E5}"/>
          </ac:spMkLst>
        </pc:spChg>
        <pc:spChg chg="del">
          <ac:chgData name="Knud Funch | Sound Hub Denmark" userId="11fd6e67-6ba5-462a-9cba-49086f95a5d8" providerId="ADAL" clId="{CF935D88-3477-4B0A-A72C-8A7AE23BA5CE}" dt="2021-12-22T09:07:38.080" v="24507" actId="478"/>
          <ac:spMkLst>
            <pc:docMk/>
            <pc:sldMk cId="2663230439" sldId="437"/>
            <ac:spMk id="101" creationId="{6D4DFBA5-F7F4-43FE-940F-EDC0D825294F}"/>
          </ac:spMkLst>
        </pc:spChg>
        <pc:spChg chg="del">
          <ac:chgData name="Knud Funch | Sound Hub Denmark" userId="11fd6e67-6ba5-462a-9cba-49086f95a5d8" providerId="ADAL" clId="{CF935D88-3477-4B0A-A72C-8A7AE23BA5CE}" dt="2021-12-22T09:07:18.670" v="24499" actId="478"/>
          <ac:spMkLst>
            <pc:docMk/>
            <pc:sldMk cId="2663230439" sldId="437"/>
            <ac:spMk id="103" creationId="{F20920B8-A3E1-4A81-A8BD-9288401F5B0C}"/>
          </ac:spMkLst>
        </pc:spChg>
        <pc:spChg chg="del mod">
          <ac:chgData name="Knud Funch | Sound Hub Denmark" userId="11fd6e67-6ba5-462a-9cba-49086f95a5d8" providerId="ADAL" clId="{CF935D88-3477-4B0A-A72C-8A7AE23BA5CE}" dt="2021-12-22T09:07:24.530" v="24502" actId="478"/>
          <ac:spMkLst>
            <pc:docMk/>
            <pc:sldMk cId="2663230439" sldId="437"/>
            <ac:spMk id="104" creationId="{5BDB661F-BE41-4CB6-BAD9-E3346937473C}"/>
          </ac:spMkLst>
        </pc:spChg>
        <pc:spChg chg="del mod">
          <ac:chgData name="Knud Funch | Sound Hub Denmark" userId="11fd6e67-6ba5-462a-9cba-49086f95a5d8" providerId="ADAL" clId="{CF935D88-3477-4B0A-A72C-8A7AE23BA5CE}" dt="2021-12-22T09:07:15.766" v="24498" actId="478"/>
          <ac:spMkLst>
            <pc:docMk/>
            <pc:sldMk cId="2663230439" sldId="437"/>
            <ac:spMk id="105" creationId="{08076D0C-A5DB-4FED-963F-2076B14951EB}"/>
          </ac:spMkLst>
        </pc:spChg>
        <pc:spChg chg="mod">
          <ac:chgData name="Knud Funch | Sound Hub Denmark" userId="11fd6e67-6ba5-462a-9cba-49086f95a5d8" providerId="ADAL" clId="{CF935D88-3477-4B0A-A72C-8A7AE23BA5CE}" dt="2021-12-22T09:15:05.201" v="25331" actId="20577"/>
          <ac:spMkLst>
            <pc:docMk/>
            <pc:sldMk cId="2663230439" sldId="437"/>
            <ac:spMk id="115" creationId="{5B350139-198B-4C9C-99C1-094986440D16}"/>
          </ac:spMkLst>
        </pc:spChg>
        <pc:spChg chg="mod">
          <ac:chgData name="Knud Funch | Sound Hub Denmark" userId="11fd6e67-6ba5-462a-9cba-49086f95a5d8" providerId="ADAL" clId="{CF935D88-3477-4B0A-A72C-8A7AE23BA5CE}" dt="2022-01-05T12:46:32.155" v="36057" actId="20577"/>
          <ac:spMkLst>
            <pc:docMk/>
            <pc:sldMk cId="2663230439" sldId="437"/>
            <ac:spMk id="116" creationId="{7FA4ADC1-183B-4FBB-9801-BE70A70EC64E}"/>
          </ac:spMkLst>
        </pc:spChg>
        <pc:spChg chg="mod">
          <ac:chgData name="Knud Funch | Sound Hub Denmark" userId="11fd6e67-6ba5-462a-9cba-49086f95a5d8" providerId="ADAL" clId="{CF935D88-3477-4B0A-A72C-8A7AE23BA5CE}" dt="2021-12-22T09:15:16.770" v="25332" actId="20577"/>
          <ac:spMkLst>
            <pc:docMk/>
            <pc:sldMk cId="2663230439" sldId="437"/>
            <ac:spMk id="122" creationId="{4F86A252-B760-46E9-A007-272728974DE3}"/>
          </ac:spMkLst>
        </pc:spChg>
        <pc:grpChg chg="del">
          <ac:chgData name="Knud Funch | Sound Hub Denmark" userId="11fd6e67-6ba5-462a-9cba-49086f95a5d8" providerId="ADAL" clId="{CF935D88-3477-4B0A-A72C-8A7AE23BA5CE}" dt="2021-12-22T09:08:39.843" v="24651" actId="478"/>
          <ac:grpSpMkLst>
            <pc:docMk/>
            <pc:sldMk cId="2663230439" sldId="437"/>
            <ac:grpSpMk id="78" creationId="{37D1EA7A-3D07-44E9-94D1-AE2A4A5F03D9}"/>
          </ac:grpSpMkLst>
        </pc:grpChg>
        <pc:grpChg chg="del">
          <ac:chgData name="Knud Funch | Sound Hub Denmark" userId="11fd6e67-6ba5-462a-9cba-49086f95a5d8" providerId="ADAL" clId="{CF935D88-3477-4B0A-A72C-8A7AE23BA5CE}" dt="2021-12-22T09:07:34.677" v="24506" actId="478"/>
          <ac:grpSpMkLst>
            <pc:docMk/>
            <pc:sldMk cId="2663230439" sldId="437"/>
            <ac:grpSpMk id="93" creationId="{6EE63936-2C16-4751-A5B9-90FC121EB0D3}"/>
          </ac:grpSpMkLst>
        </pc:grpChg>
        <pc:grpChg chg="del">
          <ac:chgData name="Knud Funch | Sound Hub Denmark" userId="11fd6e67-6ba5-462a-9cba-49086f95a5d8" providerId="ADAL" clId="{CF935D88-3477-4B0A-A72C-8A7AE23BA5CE}" dt="2021-12-22T09:07:32.519" v="24505" actId="478"/>
          <ac:grpSpMkLst>
            <pc:docMk/>
            <pc:sldMk cId="2663230439" sldId="437"/>
            <ac:grpSpMk id="98" creationId="{52511554-3FA9-4CEC-ADB1-CA451824FE80}"/>
          </ac:grpSpMkLst>
        </pc:grpChg>
        <pc:picChg chg="add mod">
          <ac:chgData name="Knud Funch | Sound Hub Denmark" userId="11fd6e67-6ba5-462a-9cba-49086f95a5d8" providerId="ADAL" clId="{CF935D88-3477-4B0A-A72C-8A7AE23BA5CE}" dt="2021-12-22T09:17:01.636" v="25339" actId="1076"/>
          <ac:picMkLst>
            <pc:docMk/>
            <pc:sldMk cId="2663230439" sldId="437"/>
            <ac:picMk id="3" creationId="{60574C2B-6DC4-4DCC-B3F3-48266A8C682C}"/>
          </ac:picMkLst>
        </pc:picChg>
        <pc:picChg chg="del">
          <ac:chgData name="Knud Funch | Sound Hub Denmark" userId="11fd6e67-6ba5-462a-9cba-49086f95a5d8" providerId="ADAL" clId="{CF935D88-3477-4B0A-A72C-8A7AE23BA5CE}" dt="2021-12-22T09:15:38.129" v="25334" actId="478"/>
          <ac:picMkLst>
            <pc:docMk/>
            <pc:sldMk cId="2663230439" sldId="437"/>
            <ac:picMk id="8" creationId="{BC941847-C6F5-4D6E-9487-994238CF0E55}"/>
          </ac:picMkLst>
        </pc:picChg>
        <pc:picChg chg="del">
          <ac:chgData name="Knud Funch | Sound Hub Denmark" userId="11fd6e67-6ba5-462a-9cba-49086f95a5d8" providerId="ADAL" clId="{CF935D88-3477-4B0A-A72C-8A7AE23BA5CE}" dt="2021-12-22T09:08:39.843" v="24651" actId="478"/>
          <ac:picMkLst>
            <pc:docMk/>
            <pc:sldMk cId="2663230439" sldId="437"/>
            <ac:picMk id="92" creationId="{7473F7D3-007D-439B-8B96-8488162C6F2D}"/>
          </ac:picMkLst>
        </pc:picChg>
        <pc:picChg chg="del">
          <ac:chgData name="Knud Funch | Sound Hub Denmark" userId="11fd6e67-6ba5-462a-9cba-49086f95a5d8" providerId="ADAL" clId="{CF935D88-3477-4B0A-A72C-8A7AE23BA5CE}" dt="2021-12-22T09:07:20.993" v="24500" actId="478"/>
          <ac:picMkLst>
            <pc:docMk/>
            <pc:sldMk cId="2663230439" sldId="437"/>
            <ac:picMk id="94" creationId="{20E52543-458F-414E-9A2B-EB7223EBE6B9}"/>
          </ac:picMkLst>
        </pc:picChg>
        <pc:picChg chg="del">
          <ac:chgData name="Knud Funch | Sound Hub Denmark" userId="11fd6e67-6ba5-462a-9cba-49086f95a5d8" providerId="ADAL" clId="{CF935D88-3477-4B0A-A72C-8A7AE23BA5CE}" dt="2021-12-22T09:07:34.677" v="24506" actId="478"/>
          <ac:picMkLst>
            <pc:docMk/>
            <pc:sldMk cId="2663230439" sldId="437"/>
            <ac:picMk id="109" creationId="{74B0294F-92D1-476A-BA26-23ADD145E467}"/>
          </ac:picMkLst>
        </pc:picChg>
        <pc:picChg chg="del">
          <ac:chgData name="Knud Funch | Sound Hub Denmark" userId="11fd6e67-6ba5-462a-9cba-49086f95a5d8" providerId="ADAL" clId="{CF935D88-3477-4B0A-A72C-8A7AE23BA5CE}" dt="2021-12-22T09:15:24.962" v="25333" actId="478"/>
          <ac:picMkLst>
            <pc:docMk/>
            <pc:sldMk cId="2663230439" sldId="437"/>
            <ac:picMk id="118" creationId="{07C83B74-BC4B-4EAA-AA79-504FA34C5446}"/>
          </ac:picMkLst>
        </pc:picChg>
        <pc:picChg chg="del">
          <ac:chgData name="Knud Funch | Sound Hub Denmark" userId="11fd6e67-6ba5-462a-9cba-49086f95a5d8" providerId="ADAL" clId="{CF935D88-3477-4B0A-A72C-8A7AE23BA5CE}" dt="2021-12-22T09:10:45.408" v="24753" actId="478"/>
          <ac:picMkLst>
            <pc:docMk/>
            <pc:sldMk cId="2663230439" sldId="437"/>
            <ac:picMk id="2077" creationId="{27563AA4-965B-4EBC-9EB6-F1E412A3A377}"/>
          </ac:picMkLst>
        </pc:picChg>
        <pc:cxnChg chg="del">
          <ac:chgData name="Knud Funch | Sound Hub Denmark" userId="11fd6e67-6ba5-462a-9cba-49086f95a5d8" providerId="ADAL" clId="{CF935D88-3477-4B0A-A72C-8A7AE23BA5CE}" dt="2021-12-22T09:08:51.214" v="24656" actId="478"/>
          <ac:cxnSpMkLst>
            <pc:docMk/>
            <pc:sldMk cId="2663230439" sldId="437"/>
            <ac:cxnSpMk id="76" creationId="{5CD55FC1-24ED-4541-A625-5FB9213F392F}"/>
          </ac:cxnSpMkLst>
        </pc:cxnChg>
        <pc:cxnChg chg="del">
          <ac:chgData name="Knud Funch | Sound Hub Denmark" userId="11fd6e67-6ba5-462a-9cba-49086f95a5d8" providerId="ADAL" clId="{CF935D88-3477-4B0A-A72C-8A7AE23BA5CE}" dt="2021-12-22T09:08:48.946" v="24655" actId="478"/>
          <ac:cxnSpMkLst>
            <pc:docMk/>
            <pc:sldMk cId="2663230439" sldId="437"/>
            <ac:cxnSpMk id="77" creationId="{632383CC-F8D5-498D-9BC1-40084DB88D0C}"/>
          </ac:cxnSpMkLst>
        </pc:cxnChg>
        <pc:cxnChg chg="del">
          <ac:chgData name="Knud Funch | Sound Hub Denmark" userId="11fd6e67-6ba5-462a-9cba-49086f95a5d8" providerId="ADAL" clId="{CF935D88-3477-4B0A-A72C-8A7AE23BA5CE}" dt="2021-12-22T09:08:46.655" v="24654" actId="478"/>
          <ac:cxnSpMkLst>
            <pc:docMk/>
            <pc:sldMk cId="2663230439" sldId="437"/>
            <ac:cxnSpMk id="91" creationId="{141980DC-A0D7-44F0-B5D5-0B88988B9143}"/>
          </ac:cxnSpMkLst>
        </pc:cxnChg>
        <pc:cxnChg chg="del">
          <ac:chgData name="Knud Funch | Sound Hub Denmark" userId="11fd6e67-6ba5-462a-9cba-49086f95a5d8" providerId="ADAL" clId="{CF935D88-3477-4B0A-A72C-8A7AE23BA5CE}" dt="2021-12-22T09:07:27.665" v="24503" actId="478"/>
          <ac:cxnSpMkLst>
            <pc:docMk/>
            <pc:sldMk cId="2663230439" sldId="437"/>
            <ac:cxnSpMk id="95" creationId="{59DA29AC-4A9D-4DE5-AC2C-264011FCD16C}"/>
          </ac:cxnSpMkLst>
        </pc:cxnChg>
        <pc:cxnChg chg="del">
          <ac:chgData name="Knud Funch | Sound Hub Denmark" userId="11fd6e67-6ba5-462a-9cba-49086f95a5d8" providerId="ADAL" clId="{CF935D88-3477-4B0A-A72C-8A7AE23BA5CE}" dt="2021-12-22T09:07:29.774" v="24504" actId="478"/>
          <ac:cxnSpMkLst>
            <pc:docMk/>
            <pc:sldMk cId="2663230439" sldId="437"/>
            <ac:cxnSpMk id="96" creationId="{96E7952B-3BA2-46D4-9B16-EC85DD2264C4}"/>
          </ac:cxnSpMkLst>
        </pc:cxnChg>
        <pc:cxnChg chg="del">
          <ac:chgData name="Knud Funch | Sound Hub Denmark" userId="11fd6e67-6ba5-462a-9cba-49086f95a5d8" providerId="ADAL" clId="{CF935D88-3477-4B0A-A72C-8A7AE23BA5CE}" dt="2021-12-22T09:07:32.519" v="24505" actId="478"/>
          <ac:cxnSpMkLst>
            <pc:docMk/>
            <pc:sldMk cId="2663230439" sldId="437"/>
            <ac:cxnSpMk id="108" creationId="{13BDA70E-B8AC-4968-B480-43DF70221FDB}"/>
          </ac:cxnSpMkLst>
        </pc:cxnChg>
      </pc:sldChg>
      <pc:sldChg chg="addSp delSp modSp add del mod ord modNotes modNotesTx">
        <pc:chgData name="Knud Funch | Sound Hub Denmark" userId="11fd6e67-6ba5-462a-9cba-49086f95a5d8" providerId="ADAL" clId="{CF935D88-3477-4B0A-A72C-8A7AE23BA5CE}" dt="2022-02-25T12:56:04.732" v="50359" actId="47"/>
        <pc:sldMkLst>
          <pc:docMk/>
          <pc:sldMk cId="2042907273" sldId="438"/>
        </pc:sldMkLst>
        <pc:spChg chg="add mod">
          <ac:chgData name="Knud Funch | Sound Hub Denmark" userId="11fd6e67-6ba5-462a-9cba-49086f95a5d8" providerId="ADAL" clId="{CF935D88-3477-4B0A-A72C-8A7AE23BA5CE}" dt="2022-01-06T14:09:01.368" v="44588"/>
          <ac:spMkLst>
            <pc:docMk/>
            <pc:sldMk cId="2042907273" sldId="438"/>
            <ac:spMk id="44" creationId="{2454DE44-1742-441C-922D-C4C0A2F1E10B}"/>
          </ac:spMkLst>
        </pc:spChg>
        <pc:spChg chg="mod">
          <ac:chgData name="Knud Funch | Sound Hub Denmark" userId="11fd6e67-6ba5-462a-9cba-49086f95a5d8" providerId="ADAL" clId="{CF935D88-3477-4B0A-A72C-8A7AE23BA5CE}" dt="2022-01-07T14:37:24.686" v="50282" actId="20577"/>
          <ac:spMkLst>
            <pc:docMk/>
            <pc:sldMk cId="2042907273" sldId="438"/>
            <ac:spMk id="48" creationId="{A352C5BD-BA10-4E40-86A3-D9F65A73C68E}"/>
          </ac:spMkLst>
        </pc:spChg>
        <pc:spChg chg="del">
          <ac:chgData name="Knud Funch | Sound Hub Denmark" userId="11fd6e67-6ba5-462a-9cba-49086f95a5d8" providerId="ADAL" clId="{CF935D88-3477-4B0A-A72C-8A7AE23BA5CE}" dt="2021-12-22T09:38:14.312" v="25432" actId="478"/>
          <ac:spMkLst>
            <pc:docMk/>
            <pc:sldMk cId="2042907273" sldId="438"/>
            <ac:spMk id="50" creationId="{03FE959F-D19B-40C2-AAC5-01EB58492B04}"/>
          </ac:spMkLst>
        </pc:spChg>
        <pc:spChg chg="mod">
          <ac:chgData name="Knud Funch | Sound Hub Denmark" userId="11fd6e67-6ba5-462a-9cba-49086f95a5d8" providerId="ADAL" clId="{CF935D88-3477-4B0A-A72C-8A7AE23BA5CE}" dt="2022-01-06T13:38:55.866" v="43115" actId="20577"/>
          <ac:spMkLst>
            <pc:docMk/>
            <pc:sldMk cId="2042907273" sldId="438"/>
            <ac:spMk id="67" creationId="{833821B3-4C0E-4BCE-830F-C58163B41402}"/>
          </ac:spMkLst>
        </pc:spChg>
        <pc:spChg chg="mod">
          <ac:chgData name="Knud Funch | Sound Hub Denmark" userId="11fd6e67-6ba5-462a-9cba-49086f95a5d8" providerId="ADAL" clId="{CF935D88-3477-4B0A-A72C-8A7AE23BA5CE}" dt="2022-01-06T13:38:43.920" v="43103" actId="20577"/>
          <ac:spMkLst>
            <pc:docMk/>
            <pc:sldMk cId="2042907273" sldId="438"/>
            <ac:spMk id="86" creationId="{EAEC57C8-D067-466E-901D-D5FF1A2A47E5}"/>
          </ac:spMkLst>
        </pc:spChg>
        <pc:spChg chg="mod">
          <ac:chgData name="Knud Funch | Sound Hub Denmark" userId="11fd6e67-6ba5-462a-9cba-49086f95a5d8" providerId="ADAL" clId="{CF935D88-3477-4B0A-A72C-8A7AE23BA5CE}" dt="2022-01-06T13:38:30.818" v="43087" actId="20577"/>
          <ac:spMkLst>
            <pc:docMk/>
            <pc:sldMk cId="2042907273" sldId="438"/>
            <ac:spMk id="105" creationId="{08076D0C-A5DB-4FED-963F-2076B14951EB}"/>
          </ac:spMkLst>
        </pc:spChg>
        <pc:picChg chg="del">
          <ac:chgData name="Knud Funch | Sound Hub Denmark" userId="11fd6e67-6ba5-462a-9cba-49086f95a5d8" providerId="ADAL" clId="{CF935D88-3477-4B0A-A72C-8A7AE23BA5CE}" dt="2021-12-22T09:38:16.073" v="25433" actId="478"/>
          <ac:picMkLst>
            <pc:docMk/>
            <pc:sldMk cId="2042907273" sldId="438"/>
            <ac:picMk id="8" creationId="{69A6BC5A-32F9-4A84-86E7-9B9C8145277F}"/>
          </ac:picMkLst>
        </pc:picChg>
        <pc:picChg chg="mod">
          <ac:chgData name="Knud Funch | Sound Hub Denmark" userId="11fd6e67-6ba5-462a-9cba-49086f95a5d8" providerId="ADAL" clId="{CF935D88-3477-4B0A-A72C-8A7AE23BA5CE}" dt="2021-12-22T09:38:43.284" v="25442" actId="1076"/>
          <ac:picMkLst>
            <pc:docMk/>
            <pc:sldMk cId="2042907273" sldId="438"/>
            <ac:picMk id="9" creationId="{CDBB651E-7B45-4AB8-91BB-14EA1AED1F55}"/>
          </ac:picMkLst>
        </pc:picChg>
      </pc:sldChg>
      <pc:sldChg chg="addSp delSp modSp add del mod modNotes modNotesTx">
        <pc:chgData name="Knud Funch | Sound Hub Denmark" userId="11fd6e67-6ba5-462a-9cba-49086f95a5d8" providerId="ADAL" clId="{CF935D88-3477-4B0A-A72C-8A7AE23BA5CE}" dt="2022-02-25T12:52:44.967" v="50355" actId="47"/>
        <pc:sldMkLst>
          <pc:docMk/>
          <pc:sldMk cId="1329702029" sldId="439"/>
        </pc:sldMkLst>
        <pc:spChg chg="add mod">
          <ac:chgData name="Knud Funch | Sound Hub Denmark" userId="11fd6e67-6ba5-462a-9cba-49086f95a5d8" providerId="ADAL" clId="{CF935D88-3477-4B0A-A72C-8A7AE23BA5CE}" dt="2022-01-06T14:08:51.755" v="44586"/>
          <ac:spMkLst>
            <pc:docMk/>
            <pc:sldMk cId="1329702029" sldId="439"/>
            <ac:spMk id="44" creationId="{50AC6030-F046-4631-B8CE-1E01542FBB47}"/>
          </ac:spMkLst>
        </pc:spChg>
        <pc:spChg chg="mod">
          <ac:chgData name="Knud Funch | Sound Hub Denmark" userId="11fd6e67-6ba5-462a-9cba-49086f95a5d8" providerId="ADAL" clId="{CF935D88-3477-4B0A-A72C-8A7AE23BA5CE}" dt="2022-01-07T14:36:31.468" v="50212"/>
          <ac:spMkLst>
            <pc:docMk/>
            <pc:sldMk cId="1329702029" sldId="439"/>
            <ac:spMk id="48" creationId="{A352C5BD-BA10-4E40-86A3-D9F65A73C68E}"/>
          </ac:spMkLst>
        </pc:spChg>
        <pc:spChg chg="del">
          <ac:chgData name="Knud Funch | Sound Hub Denmark" userId="11fd6e67-6ba5-462a-9cba-49086f95a5d8" providerId="ADAL" clId="{CF935D88-3477-4B0A-A72C-8A7AE23BA5CE}" dt="2021-12-22T09:37:53.979" v="25428" actId="478"/>
          <ac:spMkLst>
            <pc:docMk/>
            <pc:sldMk cId="1329702029" sldId="439"/>
            <ac:spMk id="50" creationId="{03FE959F-D19B-40C2-AAC5-01EB58492B04}"/>
          </ac:spMkLst>
        </pc:spChg>
        <pc:picChg chg="mod">
          <ac:chgData name="Knud Funch | Sound Hub Denmark" userId="11fd6e67-6ba5-462a-9cba-49086f95a5d8" providerId="ADAL" clId="{CF935D88-3477-4B0A-A72C-8A7AE23BA5CE}" dt="2021-12-22T09:40:07.369" v="25446" actId="1076"/>
          <ac:picMkLst>
            <pc:docMk/>
            <pc:sldMk cId="1329702029" sldId="439"/>
            <ac:picMk id="8" creationId="{69A6BC5A-32F9-4A84-86E7-9B9C8145277F}"/>
          </ac:picMkLst>
        </pc:picChg>
        <pc:picChg chg="del">
          <ac:chgData name="Knud Funch | Sound Hub Denmark" userId="11fd6e67-6ba5-462a-9cba-49086f95a5d8" providerId="ADAL" clId="{CF935D88-3477-4B0A-A72C-8A7AE23BA5CE}" dt="2021-12-22T09:38:07.233" v="25431" actId="478"/>
          <ac:picMkLst>
            <pc:docMk/>
            <pc:sldMk cId="1329702029" sldId="439"/>
            <ac:picMk id="9" creationId="{CDBB651E-7B45-4AB8-91BB-14EA1AED1F55}"/>
          </ac:picMkLst>
        </pc:picChg>
      </pc:sldChg>
      <pc:sldChg chg="addSp modSp add del mod ord modNotes modNotesTx">
        <pc:chgData name="Knud Funch | Sound Hub Denmark" userId="11fd6e67-6ba5-462a-9cba-49086f95a5d8" providerId="ADAL" clId="{CF935D88-3477-4B0A-A72C-8A7AE23BA5CE}" dt="2022-02-25T13:12:07.378" v="50375" actId="47"/>
        <pc:sldMkLst>
          <pc:docMk/>
          <pc:sldMk cId="3324457141" sldId="440"/>
        </pc:sldMkLst>
        <pc:spChg chg="mod">
          <ac:chgData name="Knud Funch | Sound Hub Denmark" userId="11fd6e67-6ba5-462a-9cba-49086f95a5d8" providerId="ADAL" clId="{CF935D88-3477-4B0A-A72C-8A7AE23BA5CE}" dt="2022-01-03T11:53:20.945" v="25678" actId="20577"/>
          <ac:spMkLst>
            <pc:docMk/>
            <pc:sldMk cId="3324457141" sldId="440"/>
            <ac:spMk id="10" creationId="{22E8C55B-064F-434D-A231-3572FB6CFCD1}"/>
          </ac:spMkLst>
        </pc:spChg>
        <pc:spChg chg="add mod">
          <ac:chgData name="Knud Funch | Sound Hub Denmark" userId="11fd6e67-6ba5-462a-9cba-49086f95a5d8" providerId="ADAL" clId="{CF935D88-3477-4B0A-A72C-8A7AE23BA5CE}" dt="2022-01-05T12:44:36.316" v="35947" actId="113"/>
          <ac:spMkLst>
            <pc:docMk/>
            <pc:sldMk cId="3324457141" sldId="440"/>
            <ac:spMk id="13" creationId="{18ACB8D0-FFDF-4630-BFF1-10D6B58A7F3F}"/>
          </ac:spMkLst>
        </pc:spChg>
        <pc:spChg chg="add mod">
          <ac:chgData name="Knud Funch | Sound Hub Denmark" userId="11fd6e67-6ba5-462a-9cba-49086f95a5d8" providerId="ADAL" clId="{CF935D88-3477-4B0A-A72C-8A7AE23BA5CE}" dt="2022-01-05T12:44:40.684" v="35948" actId="113"/>
          <ac:spMkLst>
            <pc:docMk/>
            <pc:sldMk cId="3324457141" sldId="440"/>
            <ac:spMk id="14" creationId="{5227E45D-4AFA-492E-B984-0519D60AC29C}"/>
          </ac:spMkLst>
        </pc:spChg>
        <pc:graphicFrameChg chg="mod modGraphic">
          <ac:chgData name="Knud Funch | Sound Hub Denmark" userId="11fd6e67-6ba5-462a-9cba-49086f95a5d8" providerId="ADAL" clId="{CF935D88-3477-4B0A-A72C-8A7AE23BA5CE}" dt="2022-01-03T11:59:07.009" v="25754" actId="20577"/>
          <ac:graphicFrameMkLst>
            <pc:docMk/>
            <pc:sldMk cId="3324457141" sldId="440"/>
            <ac:graphicFrameMk id="7" creationId="{47507871-CC2D-414F-8006-48790BB0C787}"/>
          </ac:graphicFrameMkLst>
        </pc:graphicFrameChg>
      </pc:sldChg>
      <pc:sldChg chg="addSp delSp modSp add del mod modNotes modNotesTx">
        <pc:chgData name="Knud Funch | Sound Hub Denmark" userId="11fd6e67-6ba5-462a-9cba-49086f95a5d8" providerId="ADAL" clId="{CF935D88-3477-4B0A-A72C-8A7AE23BA5CE}" dt="2022-02-25T13:43:04.992" v="50393" actId="47"/>
        <pc:sldMkLst>
          <pc:docMk/>
          <pc:sldMk cId="2710486734" sldId="441"/>
        </pc:sldMkLst>
        <pc:spChg chg="add mod">
          <ac:chgData name="Knud Funch | Sound Hub Denmark" userId="11fd6e67-6ba5-462a-9cba-49086f95a5d8" providerId="ADAL" clId="{CF935D88-3477-4B0A-A72C-8A7AE23BA5CE}" dt="2022-01-05T09:50:07.691" v="31421" actId="313"/>
          <ac:spMkLst>
            <pc:docMk/>
            <pc:sldMk cId="2710486734" sldId="441"/>
            <ac:spMk id="10" creationId="{DD781590-1D28-4A44-8B00-8F4F613B195D}"/>
          </ac:spMkLst>
        </pc:spChg>
        <pc:spChg chg="mod">
          <ac:chgData name="Knud Funch | Sound Hub Denmark" userId="11fd6e67-6ba5-462a-9cba-49086f95a5d8" providerId="ADAL" clId="{CF935D88-3477-4B0A-A72C-8A7AE23BA5CE}" dt="2022-01-03T14:50:27.405" v="26441" actId="20577"/>
          <ac:spMkLst>
            <pc:docMk/>
            <pc:sldMk cId="2710486734" sldId="441"/>
            <ac:spMk id="15" creationId="{732AAD5F-D849-44B4-A082-A68241596A6D}"/>
          </ac:spMkLst>
        </pc:spChg>
        <pc:grpChg chg="del">
          <ac:chgData name="Knud Funch | Sound Hub Denmark" userId="11fd6e67-6ba5-462a-9cba-49086f95a5d8" providerId="ADAL" clId="{CF935D88-3477-4B0A-A72C-8A7AE23BA5CE}" dt="2022-01-03T14:50:35.606" v="26442" actId="478"/>
          <ac:grpSpMkLst>
            <pc:docMk/>
            <pc:sldMk cId="2710486734" sldId="441"/>
            <ac:grpSpMk id="2072" creationId="{F57BDB59-2122-4D91-9824-B96C949EB17C}"/>
          </ac:grpSpMkLst>
        </pc:grpChg>
        <pc:picChg chg="add del mod">
          <ac:chgData name="Knud Funch | Sound Hub Denmark" userId="11fd6e67-6ba5-462a-9cba-49086f95a5d8" providerId="ADAL" clId="{CF935D88-3477-4B0A-A72C-8A7AE23BA5CE}" dt="2022-01-04T14:53:31.758" v="30194" actId="478"/>
          <ac:picMkLst>
            <pc:docMk/>
            <pc:sldMk cId="2710486734" sldId="441"/>
            <ac:picMk id="3" creationId="{46CD7F9D-2096-4884-BBEF-5B7C5BB542A3}"/>
          </ac:picMkLst>
        </pc:picChg>
        <pc:picChg chg="add del mod">
          <ac:chgData name="Knud Funch | Sound Hub Denmark" userId="11fd6e67-6ba5-462a-9cba-49086f95a5d8" providerId="ADAL" clId="{CF935D88-3477-4B0A-A72C-8A7AE23BA5CE}" dt="2022-01-04T14:54:49.390" v="30199" actId="478"/>
          <ac:picMkLst>
            <pc:docMk/>
            <pc:sldMk cId="2710486734" sldId="441"/>
            <ac:picMk id="5" creationId="{C7FFF83B-ED40-4F58-86BA-83A0EDCFC36E}"/>
          </ac:picMkLst>
        </pc:picChg>
        <pc:picChg chg="add del mod">
          <ac:chgData name="Knud Funch | Sound Hub Denmark" userId="11fd6e67-6ba5-462a-9cba-49086f95a5d8" providerId="ADAL" clId="{CF935D88-3477-4B0A-A72C-8A7AE23BA5CE}" dt="2022-01-04T14:54:58.978" v="30202" actId="478"/>
          <ac:picMkLst>
            <pc:docMk/>
            <pc:sldMk cId="2710486734" sldId="441"/>
            <ac:picMk id="7" creationId="{AFEDEF75-D4FD-44F8-8907-432FE314C95A}"/>
          </ac:picMkLst>
        </pc:picChg>
        <pc:picChg chg="del">
          <ac:chgData name="Knud Funch | Sound Hub Denmark" userId="11fd6e67-6ba5-462a-9cba-49086f95a5d8" providerId="ADAL" clId="{CF935D88-3477-4B0A-A72C-8A7AE23BA5CE}" dt="2022-01-03T14:50:36.968" v="26444" actId="478"/>
          <ac:picMkLst>
            <pc:docMk/>
            <pc:sldMk cId="2710486734" sldId="441"/>
            <ac:picMk id="8" creationId="{8F1C490B-2AE9-4156-8D5D-A36F1D0683E7}"/>
          </ac:picMkLst>
        </pc:picChg>
        <pc:picChg chg="del">
          <ac:chgData name="Knud Funch | Sound Hub Denmark" userId="11fd6e67-6ba5-462a-9cba-49086f95a5d8" providerId="ADAL" clId="{CF935D88-3477-4B0A-A72C-8A7AE23BA5CE}" dt="2022-01-03T14:50:36.331" v="26443" actId="478"/>
          <ac:picMkLst>
            <pc:docMk/>
            <pc:sldMk cId="2710486734" sldId="441"/>
            <ac:picMk id="9" creationId="{997A0917-02AE-4E16-9891-8BE613438A8C}"/>
          </ac:picMkLst>
        </pc:picChg>
        <pc:picChg chg="add mod">
          <ac:chgData name="Knud Funch | Sound Hub Denmark" userId="11fd6e67-6ba5-462a-9cba-49086f95a5d8" providerId="ADAL" clId="{CF935D88-3477-4B0A-A72C-8A7AE23BA5CE}" dt="2022-01-04T14:56:11.688" v="30213" actId="1076"/>
          <ac:picMkLst>
            <pc:docMk/>
            <pc:sldMk cId="2710486734" sldId="441"/>
            <ac:picMk id="12" creationId="{5E4ECD8C-6E9B-4589-981F-B7B321986EDA}"/>
          </ac:picMkLst>
        </pc:picChg>
        <pc:picChg chg="add del mod">
          <ac:chgData name="Knud Funch | Sound Hub Denmark" userId="11fd6e67-6ba5-462a-9cba-49086f95a5d8" providerId="ADAL" clId="{CF935D88-3477-4B0A-A72C-8A7AE23BA5CE}" dt="2022-01-04T14:55:56.632" v="30206" actId="478"/>
          <ac:picMkLst>
            <pc:docMk/>
            <pc:sldMk cId="2710486734" sldId="441"/>
            <ac:picMk id="19" creationId="{DBF1B7F6-B308-451B-876C-F2D782CAA9E4}"/>
          </ac:picMkLst>
        </pc:picChg>
        <pc:picChg chg="add mod">
          <ac:chgData name="Knud Funch | Sound Hub Denmark" userId="11fd6e67-6ba5-462a-9cba-49086f95a5d8" providerId="ADAL" clId="{CF935D88-3477-4B0A-A72C-8A7AE23BA5CE}" dt="2022-01-04T14:56:09.667" v="30212" actId="14100"/>
          <ac:picMkLst>
            <pc:docMk/>
            <pc:sldMk cId="2710486734" sldId="441"/>
            <ac:picMk id="21" creationId="{E1E587A6-2575-49AC-B478-3E539782AAFB}"/>
          </ac:picMkLst>
        </pc:picChg>
      </pc:sldChg>
      <pc:sldChg chg="modSp add mod modNotes modNotesTx">
        <pc:chgData name="Knud Funch | Sound Hub Denmark" userId="11fd6e67-6ba5-462a-9cba-49086f95a5d8" providerId="ADAL" clId="{CF935D88-3477-4B0A-A72C-8A7AE23BA5CE}" dt="2022-02-25T11:45:45.688" v="50342"/>
        <pc:sldMkLst>
          <pc:docMk/>
          <pc:sldMk cId="2867508971" sldId="442"/>
        </pc:sldMkLst>
        <pc:spChg chg="mod">
          <ac:chgData name="Knud Funch | Sound Hub Denmark" userId="11fd6e67-6ba5-462a-9cba-49086f95a5d8" providerId="ADAL" clId="{CF935D88-3477-4B0A-A72C-8A7AE23BA5CE}" dt="2022-01-07T14:13:54.195" v="48742" actId="20577"/>
          <ac:spMkLst>
            <pc:docMk/>
            <pc:sldMk cId="2867508971" sldId="442"/>
            <ac:spMk id="14" creationId="{2B7F17A4-EFD3-42EE-8D68-70F91A1E07F3}"/>
          </ac:spMkLst>
        </pc:spChg>
      </pc:sldChg>
      <pc:sldChg chg="add del">
        <pc:chgData name="Knud Funch | Sound Hub Denmark" userId="11fd6e67-6ba5-462a-9cba-49086f95a5d8" providerId="ADAL" clId="{CF935D88-3477-4B0A-A72C-8A7AE23BA5CE}" dt="2022-01-04T07:58:18.739" v="28037" actId="47"/>
        <pc:sldMkLst>
          <pc:docMk/>
          <pc:sldMk cId="1326700633" sldId="443"/>
        </pc:sldMkLst>
      </pc:sldChg>
      <pc:sldChg chg="addSp modSp new mod modNotes modNotesTx">
        <pc:chgData name="Knud Funch | Sound Hub Denmark" userId="11fd6e67-6ba5-462a-9cba-49086f95a5d8" providerId="ADAL" clId="{CF935D88-3477-4B0A-A72C-8A7AE23BA5CE}" dt="2022-02-25T11:45:45.688" v="50342"/>
        <pc:sldMkLst>
          <pc:docMk/>
          <pc:sldMk cId="3793092976" sldId="443"/>
        </pc:sldMkLst>
        <pc:spChg chg="mod">
          <ac:chgData name="Knud Funch | Sound Hub Denmark" userId="11fd6e67-6ba5-462a-9cba-49086f95a5d8" providerId="ADAL" clId="{CF935D88-3477-4B0A-A72C-8A7AE23BA5CE}" dt="2022-01-05T10:08:27.082" v="32523"/>
          <ac:spMkLst>
            <pc:docMk/>
            <pc:sldMk cId="3793092976" sldId="443"/>
            <ac:spMk id="10" creationId="{40A8E2BE-75F7-422B-ACB0-C3AE1C6251E2}"/>
          </ac:spMkLst>
        </pc:spChg>
        <pc:spChg chg="mod">
          <ac:chgData name="Knud Funch | Sound Hub Denmark" userId="11fd6e67-6ba5-462a-9cba-49086f95a5d8" providerId="ADAL" clId="{CF935D88-3477-4B0A-A72C-8A7AE23BA5CE}" dt="2022-01-05T10:08:27.082" v="32523"/>
          <ac:spMkLst>
            <pc:docMk/>
            <pc:sldMk cId="3793092976" sldId="443"/>
            <ac:spMk id="12" creationId="{5249C0CC-9B63-4CD1-85C9-712500CBA616}"/>
          </ac:spMkLst>
        </pc:spChg>
        <pc:spChg chg="add mod">
          <ac:chgData name="Knud Funch | Sound Hub Denmark" userId="11fd6e67-6ba5-462a-9cba-49086f95a5d8" providerId="ADAL" clId="{CF935D88-3477-4B0A-A72C-8A7AE23BA5CE}" dt="2022-01-05T10:12:47.731" v="33172" actId="1076"/>
          <ac:spMkLst>
            <pc:docMk/>
            <pc:sldMk cId="3793092976" sldId="443"/>
            <ac:spMk id="13" creationId="{EAD763A1-879E-4D0C-B2E9-C103C0DF6A87}"/>
          </ac:spMkLst>
        </pc:spChg>
        <pc:grpChg chg="add mod">
          <ac:chgData name="Knud Funch | Sound Hub Denmark" userId="11fd6e67-6ba5-462a-9cba-49086f95a5d8" providerId="ADAL" clId="{CF935D88-3477-4B0A-A72C-8A7AE23BA5CE}" dt="2022-01-05T10:08:27.082" v="32523"/>
          <ac:grpSpMkLst>
            <pc:docMk/>
            <pc:sldMk cId="3793092976" sldId="443"/>
            <ac:grpSpMk id="8" creationId="{7BA92C7B-9437-424D-9523-B38596E9C49C}"/>
          </ac:grpSpMkLst>
        </pc:grpChg>
        <pc:grpChg chg="mod">
          <ac:chgData name="Knud Funch | Sound Hub Denmark" userId="11fd6e67-6ba5-462a-9cba-49086f95a5d8" providerId="ADAL" clId="{CF935D88-3477-4B0A-A72C-8A7AE23BA5CE}" dt="2022-01-05T10:08:27.082" v="32523"/>
          <ac:grpSpMkLst>
            <pc:docMk/>
            <pc:sldMk cId="3793092976" sldId="443"/>
            <ac:grpSpMk id="9" creationId="{713518CF-4385-4FEC-ABE5-516474DB3A8B}"/>
          </ac:grpSpMkLst>
        </pc:grpChg>
        <pc:picChg chg="add mod">
          <ac:chgData name="Knud Funch | Sound Hub Denmark" userId="11fd6e67-6ba5-462a-9cba-49086f95a5d8" providerId="ADAL" clId="{CF935D88-3477-4B0A-A72C-8A7AE23BA5CE}" dt="2022-01-05T10:13:57.742" v="33173"/>
          <ac:picMkLst>
            <pc:docMk/>
            <pc:sldMk cId="3793092976" sldId="443"/>
            <ac:picMk id="3" creationId="{FDE11F2C-E21B-4F2C-B7F1-72AD88A5413A}"/>
          </ac:picMkLst>
        </pc:picChg>
        <pc:picChg chg="add mod">
          <ac:chgData name="Knud Funch | Sound Hub Denmark" userId="11fd6e67-6ba5-462a-9cba-49086f95a5d8" providerId="ADAL" clId="{CF935D88-3477-4B0A-A72C-8A7AE23BA5CE}" dt="2022-01-05T10:12:31.364" v="33169" actId="1076"/>
          <ac:picMkLst>
            <pc:docMk/>
            <pc:sldMk cId="3793092976" sldId="443"/>
            <ac:picMk id="5" creationId="{B85EAEE2-A938-4DC3-B874-B9B0E62FEE11}"/>
          </ac:picMkLst>
        </pc:picChg>
        <pc:picChg chg="add mod">
          <ac:chgData name="Knud Funch | Sound Hub Denmark" userId="11fd6e67-6ba5-462a-9cba-49086f95a5d8" providerId="ADAL" clId="{CF935D88-3477-4B0A-A72C-8A7AE23BA5CE}" dt="2022-01-05T10:12:34.707" v="33170" actId="1076"/>
          <ac:picMkLst>
            <pc:docMk/>
            <pc:sldMk cId="3793092976" sldId="443"/>
            <ac:picMk id="7" creationId="{CF6D227D-3109-444E-A433-44A9462BB0AF}"/>
          </ac:picMkLst>
        </pc:picChg>
        <pc:picChg chg="mod">
          <ac:chgData name="Knud Funch | Sound Hub Denmark" userId="11fd6e67-6ba5-462a-9cba-49086f95a5d8" providerId="ADAL" clId="{CF935D88-3477-4B0A-A72C-8A7AE23BA5CE}" dt="2022-01-05T10:08:27.082" v="32523"/>
          <ac:picMkLst>
            <pc:docMk/>
            <pc:sldMk cId="3793092976" sldId="443"/>
            <ac:picMk id="11" creationId="{8D293CC4-F5D6-4AB9-863B-71BDEE3162DF}"/>
          </ac:picMkLst>
        </pc:picChg>
      </pc:sldChg>
      <pc:sldChg chg="add del">
        <pc:chgData name="Knud Funch | Sound Hub Denmark" userId="11fd6e67-6ba5-462a-9cba-49086f95a5d8" providerId="ADAL" clId="{CF935D88-3477-4B0A-A72C-8A7AE23BA5CE}" dt="2022-01-04T07:58:26.854" v="28039" actId="47"/>
        <pc:sldMkLst>
          <pc:docMk/>
          <pc:sldMk cId="4196469293" sldId="443"/>
        </pc:sldMkLst>
      </pc:sldChg>
      <pc:sldChg chg="addSp delSp modSp new mod modNotes modNotesTx">
        <pc:chgData name="Knud Funch | Sound Hub Denmark" userId="11fd6e67-6ba5-462a-9cba-49086f95a5d8" providerId="ADAL" clId="{CF935D88-3477-4B0A-A72C-8A7AE23BA5CE}" dt="2022-02-25T11:45:45.688" v="50342"/>
        <pc:sldMkLst>
          <pc:docMk/>
          <pc:sldMk cId="2086482308" sldId="444"/>
        </pc:sldMkLst>
        <pc:spChg chg="add del mod">
          <ac:chgData name="Knud Funch | Sound Hub Denmark" userId="11fd6e67-6ba5-462a-9cba-49086f95a5d8" providerId="ADAL" clId="{CF935D88-3477-4B0A-A72C-8A7AE23BA5CE}" dt="2022-01-05T10:04:54.694" v="32227" actId="478"/>
          <ac:spMkLst>
            <pc:docMk/>
            <pc:sldMk cId="2086482308" sldId="444"/>
            <ac:spMk id="14" creationId="{EFBC062E-8B5D-4F97-B91C-9080C2A76B64}"/>
          </ac:spMkLst>
        </pc:spChg>
        <pc:spChg chg="mod">
          <ac:chgData name="Knud Funch | Sound Hub Denmark" userId="11fd6e67-6ba5-462a-9cba-49086f95a5d8" providerId="ADAL" clId="{CF935D88-3477-4B0A-A72C-8A7AE23BA5CE}" dt="2022-01-05T10:05:51.523" v="32292" actId="20577"/>
          <ac:spMkLst>
            <pc:docMk/>
            <pc:sldMk cId="2086482308" sldId="444"/>
            <ac:spMk id="17" creationId="{279680F2-9DC3-4FAF-B3EF-39BAE92434DB}"/>
          </ac:spMkLst>
        </pc:spChg>
        <pc:spChg chg="mod">
          <ac:chgData name="Knud Funch | Sound Hub Denmark" userId="11fd6e67-6ba5-462a-9cba-49086f95a5d8" providerId="ADAL" clId="{CF935D88-3477-4B0A-A72C-8A7AE23BA5CE}" dt="2022-01-05T10:05:04.207" v="32228"/>
          <ac:spMkLst>
            <pc:docMk/>
            <pc:sldMk cId="2086482308" sldId="444"/>
            <ac:spMk id="19" creationId="{7A7F982C-E1FE-4E88-BF3C-CE2C1BC83C60}"/>
          </ac:spMkLst>
        </pc:spChg>
        <pc:spChg chg="add mod">
          <ac:chgData name="Knud Funch | Sound Hub Denmark" userId="11fd6e67-6ba5-462a-9cba-49086f95a5d8" providerId="ADAL" clId="{CF935D88-3477-4B0A-A72C-8A7AE23BA5CE}" dt="2022-01-05T10:08:02.846" v="32520" actId="6549"/>
          <ac:spMkLst>
            <pc:docMk/>
            <pc:sldMk cId="2086482308" sldId="444"/>
            <ac:spMk id="20" creationId="{EDAE4F2D-0132-4C9C-8D13-300F6E48CD48}"/>
          </ac:spMkLst>
        </pc:spChg>
        <pc:grpChg chg="add mod">
          <ac:chgData name="Knud Funch | Sound Hub Denmark" userId="11fd6e67-6ba5-462a-9cba-49086f95a5d8" providerId="ADAL" clId="{CF935D88-3477-4B0A-A72C-8A7AE23BA5CE}" dt="2022-01-05T10:05:04.207" v="32228"/>
          <ac:grpSpMkLst>
            <pc:docMk/>
            <pc:sldMk cId="2086482308" sldId="444"/>
            <ac:grpSpMk id="15" creationId="{2FADEC0E-10CC-486E-A0F9-C9119BB75400}"/>
          </ac:grpSpMkLst>
        </pc:grpChg>
        <pc:grpChg chg="mod">
          <ac:chgData name="Knud Funch | Sound Hub Denmark" userId="11fd6e67-6ba5-462a-9cba-49086f95a5d8" providerId="ADAL" clId="{CF935D88-3477-4B0A-A72C-8A7AE23BA5CE}" dt="2022-01-05T10:05:04.207" v="32228"/>
          <ac:grpSpMkLst>
            <pc:docMk/>
            <pc:sldMk cId="2086482308" sldId="444"/>
            <ac:grpSpMk id="16" creationId="{D74750CF-0C45-4E59-B7E8-597086F1696D}"/>
          </ac:grpSpMkLst>
        </pc:grpChg>
        <pc:picChg chg="add mod">
          <ac:chgData name="Knud Funch | Sound Hub Denmark" userId="11fd6e67-6ba5-462a-9cba-49086f95a5d8" providerId="ADAL" clId="{CF935D88-3477-4B0A-A72C-8A7AE23BA5CE}" dt="2022-01-07T13:45:01.888" v="48641"/>
          <ac:picMkLst>
            <pc:docMk/>
            <pc:sldMk cId="2086482308" sldId="444"/>
            <ac:picMk id="3" creationId="{8F7A0B7A-7AD4-4A97-8385-5C002F082F5D}"/>
          </ac:picMkLst>
        </pc:picChg>
        <pc:picChg chg="add mod">
          <ac:chgData name="Knud Funch | Sound Hub Denmark" userId="11fd6e67-6ba5-462a-9cba-49086f95a5d8" providerId="ADAL" clId="{CF935D88-3477-4B0A-A72C-8A7AE23BA5CE}" dt="2022-01-05T10:06:23.310" v="32302" actId="1076"/>
          <ac:picMkLst>
            <pc:docMk/>
            <pc:sldMk cId="2086482308" sldId="444"/>
            <ac:picMk id="5" creationId="{84978C1D-A20A-43BA-B59A-734C7C40D41D}"/>
          </ac:picMkLst>
        </pc:picChg>
        <pc:picChg chg="add mod">
          <ac:chgData name="Knud Funch | Sound Hub Denmark" userId="11fd6e67-6ba5-462a-9cba-49086f95a5d8" providerId="ADAL" clId="{CF935D88-3477-4B0A-A72C-8A7AE23BA5CE}" dt="2022-01-05T10:06:24.901" v="32303" actId="1076"/>
          <ac:picMkLst>
            <pc:docMk/>
            <pc:sldMk cId="2086482308" sldId="444"/>
            <ac:picMk id="7" creationId="{C8D884B6-EFCA-44F5-91A6-C3EA0205E564}"/>
          </ac:picMkLst>
        </pc:picChg>
        <pc:picChg chg="add mod">
          <ac:chgData name="Knud Funch | Sound Hub Denmark" userId="11fd6e67-6ba5-462a-9cba-49086f95a5d8" providerId="ADAL" clId="{CF935D88-3477-4B0A-A72C-8A7AE23BA5CE}" dt="2022-01-05T10:06:06.188" v="32294" actId="1076"/>
          <ac:picMkLst>
            <pc:docMk/>
            <pc:sldMk cId="2086482308" sldId="444"/>
            <ac:picMk id="9" creationId="{26877B72-AF21-45F3-8835-268C4F89F84C}"/>
          </ac:picMkLst>
        </pc:picChg>
        <pc:picChg chg="add mod">
          <ac:chgData name="Knud Funch | Sound Hub Denmark" userId="11fd6e67-6ba5-462a-9cba-49086f95a5d8" providerId="ADAL" clId="{CF935D88-3477-4B0A-A72C-8A7AE23BA5CE}" dt="2022-01-05T10:06:08.061" v="32295" actId="1076"/>
          <ac:picMkLst>
            <pc:docMk/>
            <pc:sldMk cId="2086482308" sldId="444"/>
            <ac:picMk id="11" creationId="{093B2274-B829-4E55-A319-9A782B139CEA}"/>
          </ac:picMkLst>
        </pc:picChg>
        <pc:picChg chg="add mod">
          <ac:chgData name="Knud Funch | Sound Hub Denmark" userId="11fd6e67-6ba5-462a-9cba-49086f95a5d8" providerId="ADAL" clId="{CF935D88-3477-4B0A-A72C-8A7AE23BA5CE}" dt="2022-01-05T10:06:11.588" v="32296" actId="1076"/>
          <ac:picMkLst>
            <pc:docMk/>
            <pc:sldMk cId="2086482308" sldId="444"/>
            <ac:picMk id="13" creationId="{45DB5480-717F-426D-930F-3473FD59470E}"/>
          </ac:picMkLst>
        </pc:picChg>
        <pc:picChg chg="mod">
          <ac:chgData name="Knud Funch | Sound Hub Denmark" userId="11fd6e67-6ba5-462a-9cba-49086f95a5d8" providerId="ADAL" clId="{CF935D88-3477-4B0A-A72C-8A7AE23BA5CE}" dt="2022-01-05T10:05:04.207" v="32228"/>
          <ac:picMkLst>
            <pc:docMk/>
            <pc:sldMk cId="2086482308" sldId="444"/>
            <ac:picMk id="18" creationId="{64ED1038-1A07-4AED-BA84-8BD659D8D294}"/>
          </ac:picMkLst>
        </pc:picChg>
      </pc:sldChg>
      <pc:sldChg chg="addSp delSp modSp new mod modNotes modNotesTx">
        <pc:chgData name="Knud Funch | Sound Hub Denmark" userId="11fd6e67-6ba5-462a-9cba-49086f95a5d8" providerId="ADAL" clId="{CF935D88-3477-4B0A-A72C-8A7AE23BA5CE}" dt="2022-02-25T11:45:45.688" v="50342"/>
        <pc:sldMkLst>
          <pc:docMk/>
          <pc:sldMk cId="4114367946" sldId="445"/>
        </pc:sldMkLst>
        <pc:spChg chg="mod">
          <ac:chgData name="Knud Funch | Sound Hub Denmark" userId="11fd6e67-6ba5-462a-9cba-49086f95a5d8" providerId="ADAL" clId="{CF935D88-3477-4B0A-A72C-8A7AE23BA5CE}" dt="2022-01-05T11:56:56.031" v="33975" actId="20577"/>
          <ac:spMkLst>
            <pc:docMk/>
            <pc:sldMk cId="4114367946" sldId="445"/>
            <ac:spMk id="7" creationId="{BE1D4887-07AC-4C5A-AD1D-56D3B1D37B1E}"/>
          </ac:spMkLst>
        </pc:spChg>
        <pc:spChg chg="mod">
          <ac:chgData name="Knud Funch | Sound Hub Denmark" userId="11fd6e67-6ba5-462a-9cba-49086f95a5d8" providerId="ADAL" clId="{CF935D88-3477-4B0A-A72C-8A7AE23BA5CE}" dt="2022-01-05T11:54:43.611" v="33887"/>
          <ac:spMkLst>
            <pc:docMk/>
            <pc:sldMk cId="4114367946" sldId="445"/>
            <ac:spMk id="9" creationId="{6EB1EE92-D18A-4333-930C-81FD4C26B924}"/>
          </ac:spMkLst>
        </pc:spChg>
        <pc:grpChg chg="add del mod">
          <ac:chgData name="Knud Funch | Sound Hub Denmark" userId="11fd6e67-6ba5-462a-9cba-49086f95a5d8" providerId="ADAL" clId="{CF935D88-3477-4B0A-A72C-8A7AE23BA5CE}" dt="2022-01-05T11:56:37.220" v="33943"/>
          <ac:grpSpMkLst>
            <pc:docMk/>
            <pc:sldMk cId="4114367946" sldId="445"/>
            <ac:grpSpMk id="4" creationId="{D6377922-EC27-459C-B481-40ABE71125F2}"/>
          </ac:grpSpMkLst>
        </pc:grpChg>
        <pc:grpChg chg="mod">
          <ac:chgData name="Knud Funch | Sound Hub Denmark" userId="11fd6e67-6ba5-462a-9cba-49086f95a5d8" providerId="ADAL" clId="{CF935D88-3477-4B0A-A72C-8A7AE23BA5CE}" dt="2022-01-05T11:54:43.611" v="33887"/>
          <ac:grpSpMkLst>
            <pc:docMk/>
            <pc:sldMk cId="4114367946" sldId="445"/>
            <ac:grpSpMk id="6" creationId="{A800B795-F8A7-4C28-9AC8-2604806D276C}"/>
          </ac:grpSpMkLst>
        </pc:grpChg>
        <pc:picChg chg="add mod">
          <ac:chgData name="Knud Funch | Sound Hub Denmark" userId="11fd6e67-6ba5-462a-9cba-49086f95a5d8" providerId="ADAL" clId="{CF935D88-3477-4B0A-A72C-8A7AE23BA5CE}" dt="2022-01-05T11:54:26.489" v="33885" actId="1076"/>
          <ac:picMkLst>
            <pc:docMk/>
            <pc:sldMk cId="4114367946" sldId="445"/>
            <ac:picMk id="3" creationId="{527E7E02-A4C8-4F6A-B576-E8E84B83D34C}"/>
          </ac:picMkLst>
        </pc:picChg>
        <pc:picChg chg="add mod">
          <ac:chgData name="Knud Funch | Sound Hub Denmark" userId="11fd6e67-6ba5-462a-9cba-49086f95a5d8" providerId="ADAL" clId="{CF935D88-3477-4B0A-A72C-8A7AE23BA5CE}" dt="2022-01-05T11:56:36.779" v="33942" actId="1076"/>
          <ac:picMkLst>
            <pc:docMk/>
            <pc:sldMk cId="4114367946" sldId="445"/>
            <ac:picMk id="5" creationId="{0486E3B2-67D4-4398-8325-09CAB9AA1C85}"/>
          </ac:picMkLst>
        </pc:picChg>
        <pc:picChg chg="mod">
          <ac:chgData name="Knud Funch | Sound Hub Denmark" userId="11fd6e67-6ba5-462a-9cba-49086f95a5d8" providerId="ADAL" clId="{CF935D88-3477-4B0A-A72C-8A7AE23BA5CE}" dt="2022-01-05T11:54:43.611" v="33887"/>
          <ac:picMkLst>
            <pc:docMk/>
            <pc:sldMk cId="4114367946" sldId="445"/>
            <ac:picMk id="8" creationId="{3196FB72-1AC0-4B70-881A-C3E032BF7C91}"/>
          </ac:picMkLst>
        </pc:picChg>
      </pc:sldChg>
      <pc:sldChg chg="addSp modSp new mod modNotes">
        <pc:chgData name="Knud Funch | Sound Hub Denmark" userId="11fd6e67-6ba5-462a-9cba-49086f95a5d8" providerId="ADAL" clId="{CF935D88-3477-4B0A-A72C-8A7AE23BA5CE}" dt="2022-02-25T11:45:45.688" v="50342"/>
        <pc:sldMkLst>
          <pc:docMk/>
          <pc:sldMk cId="2232062477" sldId="446"/>
        </pc:sldMkLst>
        <pc:spChg chg="mod">
          <ac:chgData name="Knud Funch | Sound Hub Denmark" userId="11fd6e67-6ba5-462a-9cba-49086f95a5d8" providerId="ADAL" clId="{CF935D88-3477-4B0A-A72C-8A7AE23BA5CE}" dt="2022-01-04T14:45:09.492" v="29534" actId="20577"/>
          <ac:spMkLst>
            <pc:docMk/>
            <pc:sldMk cId="2232062477" sldId="446"/>
            <ac:spMk id="2" creationId="{A1E07F03-CA75-4FB1-963F-08A60DF56F54}"/>
          </ac:spMkLst>
        </pc:spChg>
        <pc:spChg chg="mod">
          <ac:chgData name="Knud Funch | Sound Hub Denmark" userId="11fd6e67-6ba5-462a-9cba-49086f95a5d8" providerId="ADAL" clId="{CF935D88-3477-4B0A-A72C-8A7AE23BA5CE}" dt="2022-01-06T14:21:49.358" v="44799" actId="20577"/>
          <ac:spMkLst>
            <pc:docMk/>
            <pc:sldMk cId="2232062477" sldId="446"/>
            <ac:spMk id="3" creationId="{B4F1427F-F46D-4C63-8FBA-7C7A24124254}"/>
          </ac:spMkLst>
        </pc:spChg>
        <pc:spChg chg="mod">
          <ac:chgData name="Knud Funch | Sound Hub Denmark" userId="11fd6e67-6ba5-462a-9cba-49086f95a5d8" providerId="ADAL" clId="{CF935D88-3477-4B0A-A72C-8A7AE23BA5CE}" dt="2022-01-05T11:59:18.953" v="34005" actId="6549"/>
          <ac:spMkLst>
            <pc:docMk/>
            <pc:sldMk cId="2232062477" sldId="446"/>
            <ac:spMk id="6" creationId="{C83D8F7A-67F6-4149-B07F-F6ECE08D552D}"/>
          </ac:spMkLst>
        </pc:spChg>
        <pc:spChg chg="mod">
          <ac:chgData name="Knud Funch | Sound Hub Denmark" userId="11fd6e67-6ba5-462a-9cba-49086f95a5d8" providerId="ADAL" clId="{CF935D88-3477-4B0A-A72C-8A7AE23BA5CE}" dt="2022-01-05T11:59:12.637" v="34004"/>
          <ac:spMkLst>
            <pc:docMk/>
            <pc:sldMk cId="2232062477" sldId="446"/>
            <ac:spMk id="8" creationId="{EC235647-E4FC-4C61-9D89-70CF04679919}"/>
          </ac:spMkLst>
        </pc:spChg>
        <pc:grpChg chg="add mod">
          <ac:chgData name="Knud Funch | Sound Hub Denmark" userId="11fd6e67-6ba5-462a-9cba-49086f95a5d8" providerId="ADAL" clId="{CF935D88-3477-4B0A-A72C-8A7AE23BA5CE}" dt="2022-01-05T11:59:33.068" v="34007" actId="14100"/>
          <ac:grpSpMkLst>
            <pc:docMk/>
            <pc:sldMk cId="2232062477" sldId="446"/>
            <ac:grpSpMk id="4" creationId="{1B0F287E-7415-4FC6-8D7B-5649490D3FBF}"/>
          </ac:grpSpMkLst>
        </pc:grpChg>
        <pc:grpChg chg="mod">
          <ac:chgData name="Knud Funch | Sound Hub Denmark" userId="11fd6e67-6ba5-462a-9cba-49086f95a5d8" providerId="ADAL" clId="{CF935D88-3477-4B0A-A72C-8A7AE23BA5CE}" dt="2022-01-05T11:59:12.637" v="34004"/>
          <ac:grpSpMkLst>
            <pc:docMk/>
            <pc:sldMk cId="2232062477" sldId="446"/>
            <ac:grpSpMk id="5" creationId="{C863098C-CDD8-4B6F-86F3-F69FB40D52C2}"/>
          </ac:grpSpMkLst>
        </pc:grpChg>
        <pc:picChg chg="mod">
          <ac:chgData name="Knud Funch | Sound Hub Denmark" userId="11fd6e67-6ba5-462a-9cba-49086f95a5d8" providerId="ADAL" clId="{CF935D88-3477-4B0A-A72C-8A7AE23BA5CE}" dt="2022-01-05T11:59:12.637" v="34004"/>
          <ac:picMkLst>
            <pc:docMk/>
            <pc:sldMk cId="2232062477" sldId="446"/>
            <ac:picMk id="7" creationId="{D203CCF0-139B-4483-B354-7ADD3FE9E346}"/>
          </ac:picMkLst>
        </pc:picChg>
      </pc:sldChg>
      <pc:sldChg chg="addSp modSp add mod modNotes">
        <pc:chgData name="Knud Funch | Sound Hub Denmark" userId="11fd6e67-6ba5-462a-9cba-49086f95a5d8" providerId="ADAL" clId="{CF935D88-3477-4B0A-A72C-8A7AE23BA5CE}" dt="2022-02-25T11:45:45.688" v="50342"/>
        <pc:sldMkLst>
          <pc:docMk/>
          <pc:sldMk cId="1070623491" sldId="447"/>
        </pc:sldMkLst>
        <pc:spChg chg="mod">
          <ac:chgData name="Knud Funch | Sound Hub Denmark" userId="11fd6e67-6ba5-462a-9cba-49086f95a5d8" providerId="ADAL" clId="{CF935D88-3477-4B0A-A72C-8A7AE23BA5CE}" dt="2022-01-06T14:21:20.779" v="44797" actId="20577"/>
          <ac:spMkLst>
            <pc:docMk/>
            <pc:sldMk cId="1070623491" sldId="447"/>
            <ac:spMk id="3" creationId="{B4F1427F-F46D-4C63-8FBA-7C7A24124254}"/>
          </ac:spMkLst>
        </pc:spChg>
        <pc:spChg chg="mod">
          <ac:chgData name="Knud Funch | Sound Hub Denmark" userId="11fd6e67-6ba5-462a-9cba-49086f95a5d8" providerId="ADAL" clId="{CF935D88-3477-4B0A-A72C-8A7AE23BA5CE}" dt="2022-01-05T11:59:50.465" v="34009"/>
          <ac:spMkLst>
            <pc:docMk/>
            <pc:sldMk cId="1070623491" sldId="447"/>
            <ac:spMk id="6" creationId="{85422912-FA73-4AB4-8215-701F0965FE62}"/>
          </ac:spMkLst>
        </pc:spChg>
        <pc:spChg chg="mod">
          <ac:chgData name="Knud Funch | Sound Hub Denmark" userId="11fd6e67-6ba5-462a-9cba-49086f95a5d8" providerId="ADAL" clId="{CF935D88-3477-4B0A-A72C-8A7AE23BA5CE}" dt="2022-01-05T11:59:50.465" v="34009"/>
          <ac:spMkLst>
            <pc:docMk/>
            <pc:sldMk cId="1070623491" sldId="447"/>
            <ac:spMk id="8" creationId="{C3F5AE74-1849-4D51-90AC-2285FD2D608C}"/>
          </ac:spMkLst>
        </pc:spChg>
        <pc:grpChg chg="add mod">
          <ac:chgData name="Knud Funch | Sound Hub Denmark" userId="11fd6e67-6ba5-462a-9cba-49086f95a5d8" providerId="ADAL" clId="{CF935D88-3477-4B0A-A72C-8A7AE23BA5CE}" dt="2022-01-05T11:59:50.465" v="34009"/>
          <ac:grpSpMkLst>
            <pc:docMk/>
            <pc:sldMk cId="1070623491" sldId="447"/>
            <ac:grpSpMk id="4" creationId="{A75A9480-3500-4B32-ABB4-E6A2B203B5AF}"/>
          </ac:grpSpMkLst>
        </pc:grpChg>
        <pc:grpChg chg="mod">
          <ac:chgData name="Knud Funch | Sound Hub Denmark" userId="11fd6e67-6ba5-462a-9cba-49086f95a5d8" providerId="ADAL" clId="{CF935D88-3477-4B0A-A72C-8A7AE23BA5CE}" dt="2022-01-05T11:59:50.465" v="34009"/>
          <ac:grpSpMkLst>
            <pc:docMk/>
            <pc:sldMk cId="1070623491" sldId="447"/>
            <ac:grpSpMk id="5" creationId="{A975B116-567C-43D6-9D96-BA0233F99432}"/>
          </ac:grpSpMkLst>
        </pc:grpChg>
        <pc:picChg chg="mod">
          <ac:chgData name="Knud Funch | Sound Hub Denmark" userId="11fd6e67-6ba5-462a-9cba-49086f95a5d8" providerId="ADAL" clId="{CF935D88-3477-4B0A-A72C-8A7AE23BA5CE}" dt="2022-01-05T11:59:50.465" v="34009"/>
          <ac:picMkLst>
            <pc:docMk/>
            <pc:sldMk cId="1070623491" sldId="447"/>
            <ac:picMk id="7" creationId="{7F75D146-8256-4A05-A34D-F540B6C2F8BE}"/>
          </ac:picMkLst>
        </pc:picChg>
      </pc:sldChg>
      <pc:sldChg chg="addSp delSp modSp new mod modNotes modNotesTx">
        <pc:chgData name="Knud Funch | Sound Hub Denmark" userId="11fd6e67-6ba5-462a-9cba-49086f95a5d8" providerId="ADAL" clId="{CF935D88-3477-4B0A-A72C-8A7AE23BA5CE}" dt="2022-02-25T11:45:45.688" v="50342"/>
        <pc:sldMkLst>
          <pc:docMk/>
          <pc:sldMk cId="3080188871" sldId="448"/>
        </pc:sldMkLst>
        <pc:spChg chg="mod">
          <ac:chgData name="Knud Funch | Sound Hub Denmark" userId="11fd6e67-6ba5-462a-9cba-49086f95a5d8" providerId="ADAL" clId="{CF935D88-3477-4B0A-A72C-8A7AE23BA5CE}" dt="2022-01-05T09:51:03.449" v="31422"/>
          <ac:spMkLst>
            <pc:docMk/>
            <pc:sldMk cId="3080188871" sldId="448"/>
            <ac:spMk id="24" creationId="{11ACA340-8ED8-45C6-9D96-8334C779C3C3}"/>
          </ac:spMkLst>
        </pc:spChg>
        <pc:spChg chg="mod">
          <ac:chgData name="Knud Funch | Sound Hub Denmark" userId="11fd6e67-6ba5-462a-9cba-49086f95a5d8" providerId="ADAL" clId="{CF935D88-3477-4B0A-A72C-8A7AE23BA5CE}" dt="2022-01-05T09:51:03.449" v="31422"/>
          <ac:spMkLst>
            <pc:docMk/>
            <pc:sldMk cId="3080188871" sldId="448"/>
            <ac:spMk id="26" creationId="{DEA4190A-0435-4A0D-81D5-63BA2C4BE4FA}"/>
          </ac:spMkLst>
        </pc:spChg>
        <pc:spChg chg="add mod">
          <ac:chgData name="Knud Funch | Sound Hub Denmark" userId="11fd6e67-6ba5-462a-9cba-49086f95a5d8" providerId="ADAL" clId="{CF935D88-3477-4B0A-A72C-8A7AE23BA5CE}" dt="2022-01-07T13:20:40.099" v="47598" actId="20577"/>
          <ac:spMkLst>
            <pc:docMk/>
            <pc:sldMk cId="3080188871" sldId="448"/>
            <ac:spMk id="27" creationId="{EED3AA62-96EA-4203-A3A2-F586513132CC}"/>
          </ac:spMkLst>
        </pc:spChg>
        <pc:grpChg chg="add mod">
          <ac:chgData name="Knud Funch | Sound Hub Denmark" userId="11fd6e67-6ba5-462a-9cba-49086f95a5d8" providerId="ADAL" clId="{CF935D88-3477-4B0A-A72C-8A7AE23BA5CE}" dt="2022-01-05T09:51:03.449" v="31422"/>
          <ac:grpSpMkLst>
            <pc:docMk/>
            <pc:sldMk cId="3080188871" sldId="448"/>
            <ac:grpSpMk id="22" creationId="{7CD29F07-8E07-45F1-8B10-80042C42BE59}"/>
          </ac:grpSpMkLst>
        </pc:grpChg>
        <pc:grpChg chg="mod">
          <ac:chgData name="Knud Funch | Sound Hub Denmark" userId="11fd6e67-6ba5-462a-9cba-49086f95a5d8" providerId="ADAL" clId="{CF935D88-3477-4B0A-A72C-8A7AE23BA5CE}" dt="2022-01-05T09:51:03.449" v="31422"/>
          <ac:grpSpMkLst>
            <pc:docMk/>
            <pc:sldMk cId="3080188871" sldId="448"/>
            <ac:grpSpMk id="23" creationId="{BB4B3C27-645F-4F4A-8768-2D07A9385D1C}"/>
          </ac:grpSpMkLst>
        </pc:grpChg>
        <pc:picChg chg="add del mod">
          <ac:chgData name="Knud Funch | Sound Hub Denmark" userId="11fd6e67-6ba5-462a-9cba-49086f95a5d8" providerId="ADAL" clId="{CF935D88-3477-4B0A-A72C-8A7AE23BA5CE}" dt="2022-01-05T09:36:33.315" v="30887" actId="478"/>
          <ac:picMkLst>
            <pc:docMk/>
            <pc:sldMk cId="3080188871" sldId="448"/>
            <ac:picMk id="3" creationId="{354CECCB-E6C7-4E05-9E44-FA0F63BE4E2D}"/>
          </ac:picMkLst>
        </pc:picChg>
        <pc:picChg chg="add del mod">
          <ac:chgData name="Knud Funch | Sound Hub Denmark" userId="11fd6e67-6ba5-462a-9cba-49086f95a5d8" providerId="ADAL" clId="{CF935D88-3477-4B0A-A72C-8A7AE23BA5CE}" dt="2022-01-05T09:36:34.875" v="30888" actId="478"/>
          <ac:picMkLst>
            <pc:docMk/>
            <pc:sldMk cId="3080188871" sldId="448"/>
            <ac:picMk id="5" creationId="{DBFAAEAC-CDDD-4B1D-8635-5A02F65AD6EE}"/>
          </ac:picMkLst>
        </pc:picChg>
        <pc:picChg chg="add del mod">
          <ac:chgData name="Knud Funch | Sound Hub Denmark" userId="11fd6e67-6ba5-462a-9cba-49086f95a5d8" providerId="ADAL" clId="{CF935D88-3477-4B0A-A72C-8A7AE23BA5CE}" dt="2022-01-05T08:38:45.271" v="30882" actId="478"/>
          <ac:picMkLst>
            <pc:docMk/>
            <pc:sldMk cId="3080188871" sldId="448"/>
            <ac:picMk id="7" creationId="{7C5820FF-EBB3-48F0-A4D1-25CE6BB29AD8}"/>
          </ac:picMkLst>
        </pc:picChg>
        <pc:picChg chg="add del mod">
          <ac:chgData name="Knud Funch | Sound Hub Denmark" userId="11fd6e67-6ba5-462a-9cba-49086f95a5d8" providerId="ADAL" clId="{CF935D88-3477-4B0A-A72C-8A7AE23BA5CE}" dt="2022-01-05T08:38:30.200" v="30877" actId="22"/>
          <ac:picMkLst>
            <pc:docMk/>
            <pc:sldMk cId="3080188871" sldId="448"/>
            <ac:picMk id="9" creationId="{CCDAEFFC-74AB-4BB0-BD57-EB73689522B0}"/>
          </ac:picMkLst>
        </pc:picChg>
        <pc:picChg chg="add del mod ord">
          <ac:chgData name="Knud Funch | Sound Hub Denmark" userId="11fd6e67-6ba5-462a-9cba-49086f95a5d8" providerId="ADAL" clId="{CF935D88-3477-4B0A-A72C-8A7AE23BA5CE}" dt="2022-01-05T09:47:20.989" v="31403" actId="478"/>
          <ac:picMkLst>
            <pc:docMk/>
            <pc:sldMk cId="3080188871" sldId="448"/>
            <ac:picMk id="11" creationId="{A323C40B-BBBD-4FF5-A78D-E3D96C2ADA12}"/>
          </ac:picMkLst>
        </pc:picChg>
        <pc:picChg chg="add del mod ord">
          <ac:chgData name="Knud Funch | Sound Hub Denmark" userId="11fd6e67-6ba5-462a-9cba-49086f95a5d8" providerId="ADAL" clId="{CF935D88-3477-4B0A-A72C-8A7AE23BA5CE}" dt="2022-01-05T09:47:57.860" v="31409" actId="478"/>
          <ac:picMkLst>
            <pc:docMk/>
            <pc:sldMk cId="3080188871" sldId="448"/>
            <ac:picMk id="13" creationId="{736A4880-61B5-4E04-A44A-2522A7CE0FBE}"/>
          </ac:picMkLst>
        </pc:picChg>
        <pc:picChg chg="add mod">
          <ac:chgData name="Knud Funch | Sound Hub Denmark" userId="11fd6e67-6ba5-462a-9cba-49086f95a5d8" providerId="ADAL" clId="{CF935D88-3477-4B0A-A72C-8A7AE23BA5CE}" dt="2022-01-05T09:48:15.051" v="31415" actId="1076"/>
          <ac:picMkLst>
            <pc:docMk/>
            <pc:sldMk cId="3080188871" sldId="448"/>
            <ac:picMk id="15" creationId="{24D44AB4-0912-4731-A3BD-05236D8ACCB0}"/>
          </ac:picMkLst>
        </pc:picChg>
        <pc:picChg chg="add mod">
          <ac:chgData name="Knud Funch | Sound Hub Denmark" userId="11fd6e67-6ba5-462a-9cba-49086f95a5d8" providerId="ADAL" clId="{CF935D88-3477-4B0A-A72C-8A7AE23BA5CE}" dt="2022-01-05T09:48:12.125" v="31414" actId="1076"/>
          <ac:picMkLst>
            <pc:docMk/>
            <pc:sldMk cId="3080188871" sldId="448"/>
            <ac:picMk id="17" creationId="{35D2650F-9E06-47D9-84E2-6B36D09D5BB6}"/>
          </ac:picMkLst>
        </pc:picChg>
        <pc:picChg chg="add mod">
          <ac:chgData name="Knud Funch | Sound Hub Denmark" userId="11fd6e67-6ba5-462a-9cba-49086f95a5d8" providerId="ADAL" clId="{CF935D88-3477-4B0A-A72C-8A7AE23BA5CE}" dt="2022-01-05T09:48:09.013" v="31413" actId="1076"/>
          <ac:picMkLst>
            <pc:docMk/>
            <pc:sldMk cId="3080188871" sldId="448"/>
            <ac:picMk id="19" creationId="{FFB76A23-5985-4755-B0D4-B83B8BA048F8}"/>
          </ac:picMkLst>
        </pc:picChg>
        <pc:picChg chg="add del mod">
          <ac:chgData name="Knud Funch | Sound Hub Denmark" userId="11fd6e67-6ba5-462a-9cba-49086f95a5d8" providerId="ADAL" clId="{CF935D88-3477-4B0A-A72C-8A7AE23BA5CE}" dt="2022-01-05T09:44:57.669" v="31374" actId="478"/>
          <ac:picMkLst>
            <pc:docMk/>
            <pc:sldMk cId="3080188871" sldId="448"/>
            <ac:picMk id="21" creationId="{E75E0E9F-5E50-4449-9303-A3B69A4D0582}"/>
          </ac:picMkLst>
        </pc:picChg>
        <pc:picChg chg="mod">
          <ac:chgData name="Knud Funch | Sound Hub Denmark" userId="11fd6e67-6ba5-462a-9cba-49086f95a5d8" providerId="ADAL" clId="{CF935D88-3477-4B0A-A72C-8A7AE23BA5CE}" dt="2022-01-05T09:51:03.449" v="31422"/>
          <ac:picMkLst>
            <pc:docMk/>
            <pc:sldMk cId="3080188871" sldId="448"/>
            <ac:picMk id="25" creationId="{80ADE94D-1E98-49E1-A7AD-5B1BFFF6CA32}"/>
          </ac:picMkLst>
        </pc:picChg>
      </pc:sldChg>
      <pc:sldChg chg="addSp modSp new mod modNotes modNotesTx">
        <pc:chgData name="Knud Funch | Sound Hub Denmark" userId="11fd6e67-6ba5-462a-9cba-49086f95a5d8" providerId="ADAL" clId="{CF935D88-3477-4B0A-A72C-8A7AE23BA5CE}" dt="2022-02-25T11:45:45.688" v="50342"/>
        <pc:sldMkLst>
          <pc:docMk/>
          <pc:sldMk cId="3454643056" sldId="449"/>
        </pc:sldMkLst>
        <pc:spChg chg="mod">
          <ac:chgData name="Knud Funch | Sound Hub Denmark" userId="11fd6e67-6ba5-462a-9cba-49086f95a5d8" providerId="ADAL" clId="{CF935D88-3477-4B0A-A72C-8A7AE23BA5CE}" dt="2022-01-05T11:33:37.308" v="33763" actId="20577"/>
          <ac:spMkLst>
            <pc:docMk/>
            <pc:sldMk cId="3454643056" sldId="449"/>
            <ac:spMk id="6" creationId="{4020A868-4E9F-4122-B3A9-601C742C9D68}"/>
          </ac:spMkLst>
        </pc:spChg>
        <pc:spChg chg="mod">
          <ac:chgData name="Knud Funch | Sound Hub Denmark" userId="11fd6e67-6ba5-462a-9cba-49086f95a5d8" providerId="ADAL" clId="{CF935D88-3477-4B0A-A72C-8A7AE23BA5CE}" dt="2022-01-05T11:31:50.104" v="33678"/>
          <ac:spMkLst>
            <pc:docMk/>
            <pc:sldMk cId="3454643056" sldId="449"/>
            <ac:spMk id="8" creationId="{0583C9FB-BA42-44D6-8611-D43A3AE0CFEC}"/>
          </ac:spMkLst>
        </pc:spChg>
        <pc:spChg chg="add mod">
          <ac:chgData name="Knud Funch | Sound Hub Denmark" userId="11fd6e67-6ba5-462a-9cba-49086f95a5d8" providerId="ADAL" clId="{CF935D88-3477-4B0A-A72C-8A7AE23BA5CE}" dt="2022-01-07T13:32:51.506" v="47949" actId="20577"/>
          <ac:spMkLst>
            <pc:docMk/>
            <pc:sldMk cId="3454643056" sldId="449"/>
            <ac:spMk id="9" creationId="{8C43B38C-42D8-49EA-A9AE-65817E94A12B}"/>
          </ac:spMkLst>
        </pc:spChg>
        <pc:grpChg chg="add mod">
          <ac:chgData name="Knud Funch | Sound Hub Denmark" userId="11fd6e67-6ba5-462a-9cba-49086f95a5d8" providerId="ADAL" clId="{CF935D88-3477-4B0A-A72C-8A7AE23BA5CE}" dt="2022-01-05T11:31:50.104" v="33678"/>
          <ac:grpSpMkLst>
            <pc:docMk/>
            <pc:sldMk cId="3454643056" sldId="449"/>
            <ac:grpSpMk id="4" creationId="{EA672EBD-E83A-482C-9414-56365B118023}"/>
          </ac:grpSpMkLst>
        </pc:grpChg>
        <pc:grpChg chg="mod">
          <ac:chgData name="Knud Funch | Sound Hub Denmark" userId="11fd6e67-6ba5-462a-9cba-49086f95a5d8" providerId="ADAL" clId="{CF935D88-3477-4B0A-A72C-8A7AE23BA5CE}" dt="2022-01-05T11:31:50.104" v="33678"/>
          <ac:grpSpMkLst>
            <pc:docMk/>
            <pc:sldMk cId="3454643056" sldId="449"/>
            <ac:grpSpMk id="5" creationId="{8D8510CC-D1D8-42E5-8CA8-1A9F838AE62F}"/>
          </ac:grpSpMkLst>
        </pc:grpChg>
        <pc:picChg chg="add mod">
          <ac:chgData name="Knud Funch | Sound Hub Denmark" userId="11fd6e67-6ba5-462a-9cba-49086f95a5d8" providerId="ADAL" clId="{CF935D88-3477-4B0A-A72C-8A7AE23BA5CE}" dt="2022-01-07T13:32:56.247" v="47950" actId="1076"/>
          <ac:picMkLst>
            <pc:docMk/>
            <pc:sldMk cId="3454643056" sldId="449"/>
            <ac:picMk id="3" creationId="{5E99A0A7-2441-4306-B5E5-990D62420566}"/>
          </ac:picMkLst>
        </pc:picChg>
        <pc:picChg chg="mod">
          <ac:chgData name="Knud Funch | Sound Hub Denmark" userId="11fd6e67-6ba5-462a-9cba-49086f95a5d8" providerId="ADAL" clId="{CF935D88-3477-4B0A-A72C-8A7AE23BA5CE}" dt="2022-01-05T11:31:50.104" v="33678"/>
          <ac:picMkLst>
            <pc:docMk/>
            <pc:sldMk cId="3454643056" sldId="449"/>
            <ac:picMk id="7" creationId="{744E02E8-49F7-49E8-AC43-6BEE549D0F07}"/>
          </ac:picMkLst>
        </pc:picChg>
      </pc:sldChg>
      <pc:sldChg chg="addSp delSp modSp add mod modNotes">
        <pc:chgData name="Knud Funch | Sound Hub Denmark" userId="11fd6e67-6ba5-462a-9cba-49086f95a5d8" providerId="ADAL" clId="{CF935D88-3477-4B0A-A72C-8A7AE23BA5CE}" dt="2022-02-25T11:45:45.688" v="50342"/>
        <pc:sldMkLst>
          <pc:docMk/>
          <pc:sldMk cId="341494831" sldId="450"/>
        </pc:sldMkLst>
        <pc:spChg chg="mod">
          <ac:chgData name="Knud Funch | Sound Hub Denmark" userId="11fd6e67-6ba5-462a-9cba-49086f95a5d8" providerId="ADAL" clId="{CF935D88-3477-4B0A-A72C-8A7AE23BA5CE}" dt="2022-01-05T11:58:48.249" v="34001" actId="20577"/>
          <ac:spMkLst>
            <pc:docMk/>
            <pc:sldMk cId="341494831" sldId="450"/>
            <ac:spMk id="2" creationId="{A1E07F03-CA75-4FB1-963F-08A60DF56F54}"/>
          </ac:spMkLst>
        </pc:spChg>
        <pc:spChg chg="del">
          <ac:chgData name="Knud Funch | Sound Hub Denmark" userId="11fd6e67-6ba5-462a-9cba-49086f95a5d8" providerId="ADAL" clId="{CF935D88-3477-4B0A-A72C-8A7AE23BA5CE}" dt="2022-01-05T11:58:54.063" v="34002" actId="478"/>
          <ac:spMkLst>
            <pc:docMk/>
            <pc:sldMk cId="341494831" sldId="450"/>
            <ac:spMk id="3" creationId="{B4F1427F-F46D-4C63-8FBA-7C7A24124254}"/>
          </ac:spMkLst>
        </pc:spChg>
        <pc:spChg chg="add del mod">
          <ac:chgData name="Knud Funch | Sound Hub Denmark" userId="11fd6e67-6ba5-462a-9cba-49086f95a5d8" providerId="ADAL" clId="{CF935D88-3477-4B0A-A72C-8A7AE23BA5CE}" dt="2022-01-05T11:58:56.976" v="34003" actId="478"/>
          <ac:spMkLst>
            <pc:docMk/>
            <pc:sldMk cId="341494831" sldId="450"/>
            <ac:spMk id="5" creationId="{680DF13E-DE4A-4716-98B6-A651966AB7BE}"/>
          </ac:spMkLst>
        </pc:spChg>
        <pc:spChg chg="mod">
          <ac:chgData name="Knud Funch | Sound Hub Denmark" userId="11fd6e67-6ba5-462a-9cba-49086f95a5d8" providerId="ADAL" clId="{CF935D88-3477-4B0A-A72C-8A7AE23BA5CE}" dt="2022-01-05T11:59:45.643" v="34008"/>
          <ac:spMkLst>
            <pc:docMk/>
            <pc:sldMk cId="341494831" sldId="450"/>
            <ac:spMk id="8" creationId="{787C941C-6259-476E-A4C1-3CFDB85262D6}"/>
          </ac:spMkLst>
        </pc:spChg>
        <pc:spChg chg="mod">
          <ac:chgData name="Knud Funch | Sound Hub Denmark" userId="11fd6e67-6ba5-462a-9cba-49086f95a5d8" providerId="ADAL" clId="{CF935D88-3477-4B0A-A72C-8A7AE23BA5CE}" dt="2022-01-05T11:59:45.643" v="34008"/>
          <ac:spMkLst>
            <pc:docMk/>
            <pc:sldMk cId="341494831" sldId="450"/>
            <ac:spMk id="10" creationId="{56342602-815B-42AD-9D30-EA488C13E6B7}"/>
          </ac:spMkLst>
        </pc:spChg>
        <pc:grpChg chg="add mod">
          <ac:chgData name="Knud Funch | Sound Hub Denmark" userId="11fd6e67-6ba5-462a-9cba-49086f95a5d8" providerId="ADAL" clId="{CF935D88-3477-4B0A-A72C-8A7AE23BA5CE}" dt="2022-01-05T11:59:45.643" v="34008"/>
          <ac:grpSpMkLst>
            <pc:docMk/>
            <pc:sldMk cId="341494831" sldId="450"/>
            <ac:grpSpMk id="6" creationId="{4B03F682-1003-40C1-8FDF-2646C257BB2E}"/>
          </ac:grpSpMkLst>
        </pc:grpChg>
        <pc:grpChg chg="mod">
          <ac:chgData name="Knud Funch | Sound Hub Denmark" userId="11fd6e67-6ba5-462a-9cba-49086f95a5d8" providerId="ADAL" clId="{CF935D88-3477-4B0A-A72C-8A7AE23BA5CE}" dt="2022-01-05T11:59:45.643" v="34008"/>
          <ac:grpSpMkLst>
            <pc:docMk/>
            <pc:sldMk cId="341494831" sldId="450"/>
            <ac:grpSpMk id="7" creationId="{9A0E5E14-55FC-4C58-99D2-F2BD0DAF12E2}"/>
          </ac:grpSpMkLst>
        </pc:grpChg>
        <pc:picChg chg="mod">
          <ac:chgData name="Knud Funch | Sound Hub Denmark" userId="11fd6e67-6ba5-462a-9cba-49086f95a5d8" providerId="ADAL" clId="{CF935D88-3477-4B0A-A72C-8A7AE23BA5CE}" dt="2022-01-05T11:59:45.643" v="34008"/>
          <ac:picMkLst>
            <pc:docMk/>
            <pc:sldMk cId="341494831" sldId="450"/>
            <ac:picMk id="9" creationId="{751935F4-B66F-4352-91A0-A81F62F1457E}"/>
          </ac:picMkLst>
        </pc:picChg>
      </pc:sldChg>
      <pc:sldChg chg="addSp delSp modSp add del mod modNotes modNotesTx">
        <pc:chgData name="Knud Funch | Sound Hub Denmark" userId="11fd6e67-6ba5-462a-9cba-49086f95a5d8" providerId="ADAL" clId="{CF935D88-3477-4B0A-A72C-8A7AE23BA5CE}" dt="2022-02-25T13:44:25.718" v="50395" actId="47"/>
        <pc:sldMkLst>
          <pc:docMk/>
          <pc:sldMk cId="835306722" sldId="451"/>
        </pc:sldMkLst>
        <pc:spChg chg="mod">
          <ac:chgData name="Knud Funch | Sound Hub Denmark" userId="11fd6e67-6ba5-462a-9cba-49086f95a5d8" providerId="ADAL" clId="{CF935D88-3477-4B0A-A72C-8A7AE23BA5CE}" dt="2022-01-07T13:22:53.276" v="47675" actId="313"/>
          <ac:spMkLst>
            <pc:docMk/>
            <pc:sldMk cId="835306722" sldId="451"/>
            <ac:spMk id="10" creationId="{DD781590-1D28-4A44-8B00-8F4F613B195D}"/>
          </ac:spMkLst>
        </pc:spChg>
        <pc:picChg chg="del">
          <ac:chgData name="Knud Funch | Sound Hub Denmark" userId="11fd6e67-6ba5-462a-9cba-49086f95a5d8" providerId="ADAL" clId="{CF935D88-3477-4B0A-A72C-8A7AE23BA5CE}" dt="2022-01-05T12:06:18.845" v="34680" actId="478"/>
          <ac:picMkLst>
            <pc:docMk/>
            <pc:sldMk cId="835306722" sldId="451"/>
            <ac:picMk id="12" creationId="{5E4ECD8C-6E9B-4589-981F-B7B321986EDA}"/>
          </ac:picMkLst>
        </pc:picChg>
        <pc:picChg chg="del">
          <ac:chgData name="Knud Funch | Sound Hub Denmark" userId="11fd6e67-6ba5-462a-9cba-49086f95a5d8" providerId="ADAL" clId="{CF935D88-3477-4B0A-A72C-8A7AE23BA5CE}" dt="2022-01-05T12:06:18.075" v="34679" actId="478"/>
          <ac:picMkLst>
            <pc:docMk/>
            <pc:sldMk cId="835306722" sldId="451"/>
            <ac:picMk id="21" creationId="{E1E587A6-2575-49AC-B478-3E539782AAFB}"/>
          </ac:picMkLst>
        </pc:picChg>
        <pc:picChg chg="add mod">
          <ac:chgData name="Knud Funch | Sound Hub Denmark" userId="11fd6e67-6ba5-462a-9cba-49086f95a5d8" providerId="ADAL" clId="{CF935D88-3477-4B0A-A72C-8A7AE23BA5CE}" dt="2022-01-05T12:08:26.550" v="34739" actId="1076"/>
          <ac:picMkLst>
            <pc:docMk/>
            <pc:sldMk cId="835306722" sldId="451"/>
            <ac:picMk id="1026" creationId="{52E422B5-2534-481D-9407-D54404EA0FA5}"/>
          </ac:picMkLst>
        </pc:picChg>
      </pc:sldChg>
      <pc:sldChg chg="modSp add mod modNotes">
        <pc:chgData name="Knud Funch | Sound Hub Denmark" userId="11fd6e67-6ba5-462a-9cba-49086f95a5d8" providerId="ADAL" clId="{CF935D88-3477-4B0A-A72C-8A7AE23BA5CE}" dt="2022-02-25T11:45:45.688" v="50342"/>
        <pc:sldMkLst>
          <pc:docMk/>
          <pc:sldMk cId="4141739956" sldId="452"/>
        </pc:sldMkLst>
        <pc:spChg chg="mod">
          <ac:chgData name="Knud Funch | Sound Hub Denmark" userId="11fd6e67-6ba5-462a-9cba-49086f95a5d8" providerId="ADAL" clId="{CF935D88-3477-4B0A-A72C-8A7AE23BA5CE}" dt="2022-01-05T12:11:02.529" v="34769" actId="20577"/>
          <ac:spMkLst>
            <pc:docMk/>
            <pc:sldMk cId="4141739956" sldId="452"/>
            <ac:spMk id="2" creationId="{A1E07F03-CA75-4FB1-963F-08A60DF56F54}"/>
          </ac:spMkLst>
        </pc:spChg>
      </pc:sldChg>
      <pc:sldChg chg="addSp delSp modSp add del mod modNotes modNotesTx">
        <pc:chgData name="Knud Funch | Sound Hub Denmark" userId="11fd6e67-6ba5-462a-9cba-49086f95a5d8" providerId="ADAL" clId="{CF935D88-3477-4B0A-A72C-8A7AE23BA5CE}" dt="2022-02-25T12:54:48.495" v="50357" actId="47"/>
        <pc:sldMkLst>
          <pc:docMk/>
          <pc:sldMk cId="3833412827" sldId="453"/>
        </pc:sldMkLst>
        <pc:spChg chg="add mod ord">
          <ac:chgData name="Knud Funch | Sound Hub Denmark" userId="11fd6e67-6ba5-462a-9cba-49086f95a5d8" providerId="ADAL" clId="{CF935D88-3477-4B0A-A72C-8A7AE23BA5CE}" dt="2022-01-06T14:06:49.454" v="44561" actId="6549"/>
          <ac:spMkLst>
            <pc:docMk/>
            <pc:sldMk cId="3833412827" sldId="453"/>
            <ac:spMk id="43" creationId="{0D53D55B-E4D0-487E-8BA4-8576EA4718F8}"/>
          </ac:spMkLst>
        </pc:spChg>
        <pc:spChg chg="add mod">
          <ac:chgData name="Knud Funch | Sound Hub Denmark" userId="11fd6e67-6ba5-462a-9cba-49086f95a5d8" providerId="ADAL" clId="{CF935D88-3477-4B0A-A72C-8A7AE23BA5CE}" dt="2022-01-06T14:08:57.558" v="44587"/>
          <ac:spMkLst>
            <pc:docMk/>
            <pc:sldMk cId="3833412827" sldId="453"/>
            <ac:spMk id="44" creationId="{014A8234-FC70-4ED3-A3EC-54197BA40B13}"/>
          </ac:spMkLst>
        </pc:spChg>
        <pc:spChg chg="mod">
          <ac:chgData name="Knud Funch | Sound Hub Denmark" userId="11fd6e67-6ba5-462a-9cba-49086f95a5d8" providerId="ADAL" clId="{CF935D88-3477-4B0A-A72C-8A7AE23BA5CE}" dt="2022-01-07T14:36:57.248" v="50238"/>
          <ac:spMkLst>
            <pc:docMk/>
            <pc:sldMk cId="3833412827" sldId="453"/>
            <ac:spMk id="48" creationId="{A352C5BD-BA10-4E40-86A3-D9F65A73C68E}"/>
          </ac:spMkLst>
        </pc:spChg>
        <pc:spChg chg="del mod">
          <ac:chgData name="Knud Funch | Sound Hub Denmark" userId="11fd6e67-6ba5-462a-9cba-49086f95a5d8" providerId="ADAL" clId="{CF935D88-3477-4B0A-A72C-8A7AE23BA5CE}" dt="2022-01-05T12:28:59.790" v="35032" actId="478"/>
          <ac:spMkLst>
            <pc:docMk/>
            <pc:sldMk cId="3833412827" sldId="453"/>
            <ac:spMk id="50" creationId="{03FE959F-D19B-40C2-AAC5-01EB58492B04}"/>
          </ac:spMkLst>
        </pc:spChg>
      </pc:sldChg>
      <pc:sldChg chg="addSp modSp new del mod ord">
        <pc:chgData name="Knud Funch | Sound Hub Denmark" userId="11fd6e67-6ba5-462a-9cba-49086f95a5d8" providerId="ADAL" clId="{CF935D88-3477-4B0A-A72C-8A7AE23BA5CE}" dt="2022-01-06T14:36:07.384" v="45308" actId="47"/>
        <pc:sldMkLst>
          <pc:docMk/>
          <pc:sldMk cId="36652" sldId="454"/>
        </pc:sldMkLst>
        <pc:spChg chg="add mod">
          <ac:chgData name="Knud Funch | Sound Hub Denmark" userId="11fd6e67-6ba5-462a-9cba-49086f95a5d8" providerId="ADAL" clId="{CF935D88-3477-4B0A-A72C-8A7AE23BA5CE}" dt="2022-01-06T09:07:55.604" v="36948" actId="1076"/>
          <ac:spMkLst>
            <pc:docMk/>
            <pc:sldMk cId="36652" sldId="454"/>
            <ac:spMk id="5" creationId="{56E3C2FE-8CEA-4BCD-ACFB-2349220FBDD2}"/>
          </ac:spMkLst>
        </pc:spChg>
        <pc:picChg chg="add mod">
          <ac:chgData name="Knud Funch | Sound Hub Denmark" userId="11fd6e67-6ba5-462a-9cba-49086f95a5d8" providerId="ADAL" clId="{CF935D88-3477-4B0A-A72C-8A7AE23BA5CE}" dt="2022-01-06T09:02:10.947" v="36880" actId="1076"/>
          <ac:picMkLst>
            <pc:docMk/>
            <pc:sldMk cId="36652" sldId="454"/>
            <ac:picMk id="3" creationId="{1451FFD1-9C63-4930-A81C-9B52C01E9DE3}"/>
          </ac:picMkLst>
        </pc:picChg>
        <pc:picChg chg="add mod">
          <ac:chgData name="Knud Funch | Sound Hub Denmark" userId="11fd6e67-6ba5-462a-9cba-49086f95a5d8" providerId="ADAL" clId="{CF935D88-3477-4B0A-A72C-8A7AE23BA5CE}" dt="2022-01-06T13:26:51.386" v="42552" actId="14100"/>
          <ac:picMkLst>
            <pc:docMk/>
            <pc:sldMk cId="36652" sldId="454"/>
            <ac:picMk id="4" creationId="{2B0F6B5C-B7F8-4404-817A-16EAC676C789}"/>
          </ac:picMkLst>
        </pc:picChg>
        <pc:picChg chg="add mod">
          <ac:chgData name="Knud Funch | Sound Hub Denmark" userId="11fd6e67-6ba5-462a-9cba-49086f95a5d8" providerId="ADAL" clId="{CF935D88-3477-4B0A-A72C-8A7AE23BA5CE}" dt="2022-01-06T09:02:13.051" v="36881" actId="1076"/>
          <ac:picMkLst>
            <pc:docMk/>
            <pc:sldMk cId="36652" sldId="454"/>
            <ac:picMk id="1026" creationId="{7A3FC95C-941D-4D24-8721-46DE48F81D2D}"/>
          </ac:picMkLst>
        </pc:picChg>
      </pc:sldChg>
      <pc:sldChg chg="addSp modSp new del mod ord">
        <pc:chgData name="Knud Funch | Sound Hub Denmark" userId="11fd6e67-6ba5-462a-9cba-49086f95a5d8" providerId="ADAL" clId="{CF935D88-3477-4B0A-A72C-8A7AE23BA5CE}" dt="2022-01-06T14:36:07.384" v="45308" actId="47"/>
        <pc:sldMkLst>
          <pc:docMk/>
          <pc:sldMk cId="2035591893" sldId="455"/>
        </pc:sldMkLst>
        <pc:spChg chg="add mod">
          <ac:chgData name="Knud Funch | Sound Hub Denmark" userId="11fd6e67-6ba5-462a-9cba-49086f95a5d8" providerId="ADAL" clId="{CF935D88-3477-4B0A-A72C-8A7AE23BA5CE}" dt="2022-01-06T09:07:39.134" v="36946" actId="14100"/>
          <ac:spMkLst>
            <pc:docMk/>
            <pc:sldMk cId="2035591893" sldId="455"/>
            <ac:spMk id="2" creationId="{95420E1A-BACC-4811-A12F-A62CAEE438D7}"/>
          </ac:spMkLst>
        </pc:spChg>
        <pc:picChg chg="add mod">
          <ac:chgData name="Knud Funch | Sound Hub Denmark" userId="11fd6e67-6ba5-462a-9cba-49086f95a5d8" providerId="ADAL" clId="{CF935D88-3477-4B0A-A72C-8A7AE23BA5CE}" dt="2022-01-06T09:03:07.618" v="36887" actId="1076"/>
          <ac:picMkLst>
            <pc:docMk/>
            <pc:sldMk cId="2035591893" sldId="455"/>
            <ac:picMk id="2050" creationId="{B66DA93F-7CEA-4454-BF6A-08256862F4AD}"/>
          </ac:picMkLst>
        </pc:picChg>
      </pc:sldChg>
      <pc:sldChg chg="addSp delSp modSp new mod modNotes modNotesTx">
        <pc:chgData name="Knud Funch | Sound Hub Denmark" userId="11fd6e67-6ba5-462a-9cba-49086f95a5d8" providerId="ADAL" clId="{CF935D88-3477-4B0A-A72C-8A7AE23BA5CE}" dt="2022-02-25T11:45:45.688" v="50342"/>
        <pc:sldMkLst>
          <pc:docMk/>
          <pc:sldMk cId="1505040566" sldId="456"/>
        </pc:sldMkLst>
        <pc:spChg chg="add mod">
          <ac:chgData name="Knud Funch | Sound Hub Denmark" userId="11fd6e67-6ba5-462a-9cba-49086f95a5d8" providerId="ADAL" clId="{CF935D88-3477-4B0A-A72C-8A7AE23BA5CE}" dt="2022-01-06T13:42:00.280" v="43143" actId="20577"/>
          <ac:spMkLst>
            <pc:docMk/>
            <pc:sldMk cId="1505040566" sldId="456"/>
            <ac:spMk id="2" creationId="{8B016CC8-6ED6-477A-A02C-41D5E5891E5E}"/>
          </ac:spMkLst>
        </pc:spChg>
        <pc:spChg chg="add mod">
          <ac:chgData name="Knud Funch | Sound Hub Denmark" userId="11fd6e67-6ba5-462a-9cba-49086f95a5d8" providerId="ADAL" clId="{CF935D88-3477-4B0A-A72C-8A7AE23BA5CE}" dt="2022-01-06T11:57:18.420" v="37316" actId="164"/>
          <ac:spMkLst>
            <pc:docMk/>
            <pc:sldMk cId="1505040566" sldId="456"/>
            <ac:spMk id="5" creationId="{E76E9F30-466C-4366-B37B-FA1AEAFA9215}"/>
          </ac:spMkLst>
        </pc:spChg>
        <pc:spChg chg="del mod topLvl">
          <ac:chgData name="Knud Funch | Sound Hub Denmark" userId="11fd6e67-6ba5-462a-9cba-49086f95a5d8" providerId="ADAL" clId="{CF935D88-3477-4B0A-A72C-8A7AE23BA5CE}" dt="2022-01-06T11:12:16.838" v="37002" actId="478"/>
          <ac:spMkLst>
            <pc:docMk/>
            <pc:sldMk cId="1505040566" sldId="456"/>
            <ac:spMk id="13" creationId="{A2181E56-6F74-4EE3-85B9-A261D48FFDBA}"/>
          </ac:spMkLst>
        </pc:spChg>
        <pc:spChg chg="del mod topLvl">
          <ac:chgData name="Knud Funch | Sound Hub Denmark" userId="11fd6e67-6ba5-462a-9cba-49086f95a5d8" providerId="ADAL" clId="{CF935D88-3477-4B0A-A72C-8A7AE23BA5CE}" dt="2022-01-06T11:12:16.838" v="37002" actId="478"/>
          <ac:spMkLst>
            <pc:docMk/>
            <pc:sldMk cId="1505040566" sldId="456"/>
            <ac:spMk id="14" creationId="{187E89CC-BD95-4DFE-89F6-6A19A5E2BAE2}"/>
          </ac:spMkLst>
        </pc:spChg>
        <pc:spChg chg="del mod topLvl">
          <ac:chgData name="Knud Funch | Sound Hub Denmark" userId="11fd6e67-6ba5-462a-9cba-49086f95a5d8" providerId="ADAL" clId="{CF935D88-3477-4B0A-A72C-8A7AE23BA5CE}" dt="2022-01-06T11:12:16.838" v="37002" actId="478"/>
          <ac:spMkLst>
            <pc:docMk/>
            <pc:sldMk cId="1505040566" sldId="456"/>
            <ac:spMk id="15" creationId="{227FD964-B85B-4195-9534-A7A0B84E38AA}"/>
          </ac:spMkLst>
        </pc:spChg>
        <pc:spChg chg="del mod topLvl">
          <ac:chgData name="Knud Funch | Sound Hub Denmark" userId="11fd6e67-6ba5-462a-9cba-49086f95a5d8" providerId="ADAL" clId="{CF935D88-3477-4B0A-A72C-8A7AE23BA5CE}" dt="2022-01-06T11:14:34.039" v="37048" actId="478"/>
          <ac:spMkLst>
            <pc:docMk/>
            <pc:sldMk cId="1505040566" sldId="456"/>
            <ac:spMk id="16" creationId="{476083B9-123C-4A7F-AAD5-8907D0FFA2F7}"/>
          </ac:spMkLst>
        </pc:spChg>
        <pc:spChg chg="del mod topLvl">
          <ac:chgData name="Knud Funch | Sound Hub Denmark" userId="11fd6e67-6ba5-462a-9cba-49086f95a5d8" providerId="ADAL" clId="{CF935D88-3477-4B0A-A72C-8A7AE23BA5CE}" dt="2022-01-06T11:45:15.782" v="37205" actId="478"/>
          <ac:spMkLst>
            <pc:docMk/>
            <pc:sldMk cId="1505040566" sldId="456"/>
            <ac:spMk id="17" creationId="{07F3AB4D-F294-4A58-B921-2142038E0B65}"/>
          </ac:spMkLst>
        </pc:spChg>
        <pc:spChg chg="del mod topLvl">
          <ac:chgData name="Knud Funch | Sound Hub Denmark" userId="11fd6e67-6ba5-462a-9cba-49086f95a5d8" providerId="ADAL" clId="{CF935D88-3477-4B0A-A72C-8A7AE23BA5CE}" dt="2022-01-06T11:14:34.039" v="37048" actId="478"/>
          <ac:spMkLst>
            <pc:docMk/>
            <pc:sldMk cId="1505040566" sldId="456"/>
            <ac:spMk id="18" creationId="{4317C27C-7201-452B-B4B6-9768F193FAD4}"/>
          </ac:spMkLst>
        </pc:spChg>
        <pc:spChg chg="del mod topLvl">
          <ac:chgData name="Knud Funch | Sound Hub Denmark" userId="11fd6e67-6ba5-462a-9cba-49086f95a5d8" providerId="ADAL" clId="{CF935D88-3477-4B0A-A72C-8A7AE23BA5CE}" dt="2022-01-06T11:12:13.581" v="37001" actId="478"/>
          <ac:spMkLst>
            <pc:docMk/>
            <pc:sldMk cId="1505040566" sldId="456"/>
            <ac:spMk id="19" creationId="{19633CA7-1CAC-4F62-AC81-53D16238EC9F}"/>
          </ac:spMkLst>
        </pc:spChg>
        <pc:spChg chg="mod topLvl">
          <ac:chgData name="Knud Funch | Sound Hub Denmark" userId="11fd6e67-6ba5-462a-9cba-49086f95a5d8" providerId="ADAL" clId="{CF935D88-3477-4B0A-A72C-8A7AE23BA5CE}" dt="2022-01-06T11:45:33.041" v="37206" actId="164"/>
          <ac:spMkLst>
            <pc:docMk/>
            <pc:sldMk cId="1505040566" sldId="456"/>
            <ac:spMk id="28" creationId="{E0542CEA-D981-4B86-B320-5CDD2425D209}"/>
          </ac:spMkLst>
        </pc:spChg>
        <pc:spChg chg="del mod topLvl">
          <ac:chgData name="Knud Funch | Sound Hub Denmark" userId="11fd6e67-6ba5-462a-9cba-49086f95a5d8" providerId="ADAL" clId="{CF935D88-3477-4B0A-A72C-8A7AE23BA5CE}" dt="2022-01-06T11:57:59.893" v="37323" actId="478"/>
          <ac:spMkLst>
            <pc:docMk/>
            <pc:sldMk cId="1505040566" sldId="456"/>
            <ac:spMk id="29" creationId="{4483AED5-2C56-436C-A3EE-1ABAF63EC3A1}"/>
          </ac:spMkLst>
        </pc:spChg>
        <pc:spChg chg="add mod">
          <ac:chgData name="Knud Funch | Sound Hub Denmark" userId="11fd6e67-6ba5-462a-9cba-49086f95a5d8" providerId="ADAL" clId="{CF935D88-3477-4B0A-A72C-8A7AE23BA5CE}" dt="2022-01-06T11:56:19.440" v="37292" actId="164"/>
          <ac:spMkLst>
            <pc:docMk/>
            <pc:sldMk cId="1505040566" sldId="456"/>
            <ac:spMk id="36" creationId="{4115BAC9-1F51-4699-A59B-FAA16F5653FF}"/>
          </ac:spMkLst>
        </pc:spChg>
        <pc:spChg chg="add mod">
          <ac:chgData name="Knud Funch | Sound Hub Denmark" userId="11fd6e67-6ba5-462a-9cba-49086f95a5d8" providerId="ADAL" clId="{CF935D88-3477-4B0A-A72C-8A7AE23BA5CE}" dt="2022-01-06T11:56:19.440" v="37292" actId="164"/>
          <ac:spMkLst>
            <pc:docMk/>
            <pc:sldMk cId="1505040566" sldId="456"/>
            <ac:spMk id="37" creationId="{DBA2C5F2-BB3B-4324-856A-107409512157}"/>
          </ac:spMkLst>
        </pc:spChg>
        <pc:spChg chg="add mod">
          <ac:chgData name="Knud Funch | Sound Hub Denmark" userId="11fd6e67-6ba5-462a-9cba-49086f95a5d8" providerId="ADAL" clId="{CF935D88-3477-4B0A-A72C-8A7AE23BA5CE}" dt="2022-01-06T11:56:19.440" v="37292" actId="164"/>
          <ac:spMkLst>
            <pc:docMk/>
            <pc:sldMk cId="1505040566" sldId="456"/>
            <ac:spMk id="38" creationId="{DC05315C-4569-4579-8375-F2579F223170}"/>
          </ac:spMkLst>
        </pc:spChg>
        <pc:spChg chg="mod">
          <ac:chgData name="Knud Funch | Sound Hub Denmark" userId="11fd6e67-6ba5-462a-9cba-49086f95a5d8" providerId="ADAL" clId="{CF935D88-3477-4B0A-A72C-8A7AE23BA5CE}" dt="2022-01-06T13:27:49.003" v="42567" actId="20577"/>
          <ac:spMkLst>
            <pc:docMk/>
            <pc:sldMk cId="1505040566" sldId="456"/>
            <ac:spMk id="62" creationId="{CCE8C869-9CA1-47CC-8D3B-E90F81FDCE3C}"/>
          </ac:spMkLst>
        </pc:spChg>
        <pc:spChg chg="mod">
          <ac:chgData name="Knud Funch | Sound Hub Denmark" userId="11fd6e67-6ba5-462a-9cba-49086f95a5d8" providerId="ADAL" clId="{CF935D88-3477-4B0A-A72C-8A7AE23BA5CE}" dt="2022-01-06T12:00:06.630" v="37325"/>
          <ac:spMkLst>
            <pc:docMk/>
            <pc:sldMk cId="1505040566" sldId="456"/>
            <ac:spMk id="65" creationId="{2DE8B6EA-F319-47C6-9819-9FB286A17A22}"/>
          </ac:spMkLst>
        </pc:spChg>
        <pc:grpChg chg="add del mod">
          <ac:chgData name="Knud Funch | Sound Hub Denmark" userId="11fd6e67-6ba5-462a-9cba-49086f95a5d8" providerId="ADAL" clId="{CF935D88-3477-4B0A-A72C-8A7AE23BA5CE}" dt="2022-01-06T11:12:04.263" v="37000" actId="165"/>
          <ac:grpSpMkLst>
            <pc:docMk/>
            <pc:sldMk cId="1505040566" sldId="456"/>
            <ac:grpSpMk id="6" creationId="{06478A3F-16DC-4162-9DD7-2BE1BE8F2E0D}"/>
          </ac:grpSpMkLst>
        </pc:grpChg>
        <pc:grpChg chg="del mod topLvl">
          <ac:chgData name="Knud Funch | Sound Hub Denmark" userId="11fd6e67-6ba5-462a-9cba-49086f95a5d8" providerId="ADAL" clId="{CF935D88-3477-4B0A-A72C-8A7AE23BA5CE}" dt="2022-01-06T11:14:34.039" v="37048" actId="478"/>
          <ac:grpSpMkLst>
            <pc:docMk/>
            <pc:sldMk cId="1505040566" sldId="456"/>
            <ac:grpSpMk id="10" creationId="{447FD63D-F27B-474A-8032-EA70BADD7A88}"/>
          </ac:grpSpMkLst>
        </pc:grpChg>
        <pc:grpChg chg="del mod topLvl">
          <ac:chgData name="Knud Funch | Sound Hub Denmark" userId="11fd6e67-6ba5-462a-9cba-49086f95a5d8" providerId="ADAL" clId="{CF935D88-3477-4B0A-A72C-8A7AE23BA5CE}" dt="2022-01-06T11:14:34.039" v="37048" actId="478"/>
          <ac:grpSpMkLst>
            <pc:docMk/>
            <pc:sldMk cId="1505040566" sldId="456"/>
            <ac:grpSpMk id="11" creationId="{65196580-50EE-4A91-8816-C74435A65C57}"/>
          </ac:grpSpMkLst>
        </pc:grpChg>
        <pc:grpChg chg="del mod topLvl">
          <ac:chgData name="Knud Funch | Sound Hub Denmark" userId="11fd6e67-6ba5-462a-9cba-49086f95a5d8" providerId="ADAL" clId="{CF935D88-3477-4B0A-A72C-8A7AE23BA5CE}" dt="2022-01-06T11:14:34.039" v="37048" actId="478"/>
          <ac:grpSpMkLst>
            <pc:docMk/>
            <pc:sldMk cId="1505040566" sldId="456"/>
            <ac:grpSpMk id="12" creationId="{2B39E1D3-E219-4E64-976B-7DD462DC6DEC}"/>
          </ac:grpSpMkLst>
        </pc:grpChg>
        <pc:grpChg chg="add del mod">
          <ac:chgData name="Knud Funch | Sound Hub Denmark" userId="11fd6e67-6ba5-462a-9cba-49086f95a5d8" providerId="ADAL" clId="{CF935D88-3477-4B0A-A72C-8A7AE23BA5CE}" dt="2022-01-06T11:12:30" v="37003" actId="165"/>
          <ac:grpSpMkLst>
            <pc:docMk/>
            <pc:sldMk cId="1505040566" sldId="456"/>
            <ac:grpSpMk id="26" creationId="{E8355707-AD51-4329-9B61-38A76EC7754E}"/>
          </ac:grpSpMkLst>
        </pc:grpChg>
        <pc:grpChg chg="add mod">
          <ac:chgData name="Knud Funch | Sound Hub Denmark" userId="11fd6e67-6ba5-462a-9cba-49086f95a5d8" providerId="ADAL" clId="{CF935D88-3477-4B0A-A72C-8A7AE23BA5CE}" dt="2022-01-06T11:56:19.440" v="37292" actId="164"/>
          <ac:grpSpMkLst>
            <pc:docMk/>
            <pc:sldMk cId="1505040566" sldId="456"/>
            <ac:grpSpMk id="41" creationId="{B35577F4-B6B6-41D5-A168-30A0353E8445}"/>
          </ac:grpSpMkLst>
        </pc:grpChg>
        <pc:grpChg chg="add mod">
          <ac:chgData name="Knud Funch | Sound Hub Denmark" userId="11fd6e67-6ba5-462a-9cba-49086f95a5d8" providerId="ADAL" clId="{CF935D88-3477-4B0A-A72C-8A7AE23BA5CE}" dt="2022-01-06T11:49:19.297" v="37232"/>
          <ac:grpSpMkLst>
            <pc:docMk/>
            <pc:sldMk cId="1505040566" sldId="456"/>
            <ac:grpSpMk id="46" creationId="{5C2BD890-F29A-41EC-8D8F-7C7A071132F4}"/>
          </ac:grpSpMkLst>
        </pc:grpChg>
        <pc:grpChg chg="add mod">
          <ac:chgData name="Knud Funch | Sound Hub Denmark" userId="11fd6e67-6ba5-462a-9cba-49086f95a5d8" providerId="ADAL" clId="{CF935D88-3477-4B0A-A72C-8A7AE23BA5CE}" dt="2022-01-06T11:57:18.420" v="37316" actId="164"/>
          <ac:grpSpMkLst>
            <pc:docMk/>
            <pc:sldMk cId="1505040566" sldId="456"/>
            <ac:grpSpMk id="59" creationId="{852344A6-B683-4143-8244-6A10DC8576EA}"/>
          </ac:grpSpMkLst>
        </pc:grpChg>
        <pc:grpChg chg="add mod">
          <ac:chgData name="Knud Funch | Sound Hub Denmark" userId="11fd6e67-6ba5-462a-9cba-49086f95a5d8" providerId="ADAL" clId="{CF935D88-3477-4B0A-A72C-8A7AE23BA5CE}" dt="2022-01-06T11:57:29.569" v="37318" actId="1076"/>
          <ac:grpSpMkLst>
            <pc:docMk/>
            <pc:sldMk cId="1505040566" sldId="456"/>
            <ac:grpSpMk id="60" creationId="{D619984D-514D-47BD-808A-D61CFD053B53}"/>
          </ac:grpSpMkLst>
        </pc:grpChg>
        <pc:grpChg chg="add mod">
          <ac:chgData name="Knud Funch | Sound Hub Denmark" userId="11fd6e67-6ba5-462a-9cba-49086f95a5d8" providerId="ADAL" clId="{CF935D88-3477-4B0A-A72C-8A7AE23BA5CE}" dt="2022-01-06T12:00:06.630" v="37325"/>
          <ac:grpSpMkLst>
            <pc:docMk/>
            <pc:sldMk cId="1505040566" sldId="456"/>
            <ac:grpSpMk id="61" creationId="{55541184-017A-406F-995B-310A43AC3BFD}"/>
          </ac:grpSpMkLst>
        </pc:grpChg>
        <pc:grpChg chg="mod">
          <ac:chgData name="Knud Funch | Sound Hub Denmark" userId="11fd6e67-6ba5-462a-9cba-49086f95a5d8" providerId="ADAL" clId="{CF935D88-3477-4B0A-A72C-8A7AE23BA5CE}" dt="2022-01-06T12:00:06.630" v="37325"/>
          <ac:grpSpMkLst>
            <pc:docMk/>
            <pc:sldMk cId="1505040566" sldId="456"/>
            <ac:grpSpMk id="63" creationId="{BAC53214-5BF5-4BF7-9BB5-6C7F90755223}"/>
          </ac:grpSpMkLst>
        </pc:grpChg>
        <pc:picChg chg="add mod">
          <ac:chgData name="Knud Funch | Sound Hub Denmark" userId="11fd6e67-6ba5-462a-9cba-49086f95a5d8" providerId="ADAL" clId="{CF935D88-3477-4B0A-A72C-8A7AE23BA5CE}" dt="2022-01-06T11:56:19.440" v="37292" actId="164"/>
          <ac:picMkLst>
            <pc:docMk/>
            <pc:sldMk cId="1505040566" sldId="456"/>
            <ac:picMk id="4" creationId="{FB7BAD6C-E6F9-429B-8E70-2F2AFF8658A0}"/>
          </ac:picMkLst>
        </pc:picChg>
        <pc:picChg chg="del mod topLvl">
          <ac:chgData name="Knud Funch | Sound Hub Denmark" userId="11fd6e67-6ba5-462a-9cba-49086f95a5d8" providerId="ADAL" clId="{CF935D88-3477-4B0A-A72C-8A7AE23BA5CE}" dt="2022-01-06T11:14:34.039" v="37048" actId="478"/>
          <ac:picMkLst>
            <pc:docMk/>
            <pc:sldMk cId="1505040566" sldId="456"/>
            <ac:picMk id="7" creationId="{285D7848-2A9E-48D5-877F-A3DB980F8849}"/>
          </ac:picMkLst>
        </pc:picChg>
        <pc:picChg chg="mod">
          <ac:chgData name="Knud Funch | Sound Hub Denmark" userId="11fd6e67-6ba5-462a-9cba-49086f95a5d8" providerId="ADAL" clId="{CF935D88-3477-4B0A-A72C-8A7AE23BA5CE}" dt="2022-01-06T11:12:04.263" v="37000" actId="165"/>
          <ac:picMkLst>
            <pc:docMk/>
            <pc:sldMk cId="1505040566" sldId="456"/>
            <ac:picMk id="21" creationId="{E5D408CD-0D7B-4244-82CF-A323A4A97C2B}"/>
          </ac:picMkLst>
        </pc:picChg>
        <pc:picChg chg="mod">
          <ac:chgData name="Knud Funch | Sound Hub Denmark" userId="11fd6e67-6ba5-462a-9cba-49086f95a5d8" providerId="ADAL" clId="{CF935D88-3477-4B0A-A72C-8A7AE23BA5CE}" dt="2022-01-06T11:12:04.263" v="37000" actId="165"/>
          <ac:picMkLst>
            <pc:docMk/>
            <pc:sldMk cId="1505040566" sldId="456"/>
            <ac:picMk id="23" creationId="{4D041BD6-40DC-4C7F-83C9-8DCFCD7E3C99}"/>
          </ac:picMkLst>
        </pc:picChg>
        <pc:picChg chg="mod">
          <ac:chgData name="Knud Funch | Sound Hub Denmark" userId="11fd6e67-6ba5-462a-9cba-49086f95a5d8" providerId="ADAL" clId="{CF935D88-3477-4B0A-A72C-8A7AE23BA5CE}" dt="2022-01-06T11:12:04.263" v="37000" actId="165"/>
          <ac:picMkLst>
            <pc:docMk/>
            <pc:sldMk cId="1505040566" sldId="456"/>
            <ac:picMk id="25" creationId="{59E7E4A5-D8D0-4CBA-8B73-D8E8D200DDDB}"/>
          </ac:picMkLst>
        </pc:picChg>
        <pc:picChg chg="mod topLvl">
          <ac:chgData name="Knud Funch | Sound Hub Denmark" userId="11fd6e67-6ba5-462a-9cba-49086f95a5d8" providerId="ADAL" clId="{CF935D88-3477-4B0A-A72C-8A7AE23BA5CE}" dt="2022-01-06T11:46:39.767" v="37217" actId="1076"/>
          <ac:picMkLst>
            <pc:docMk/>
            <pc:sldMk cId="1505040566" sldId="456"/>
            <ac:picMk id="27" creationId="{20F0128F-5904-46F0-84A1-8342DEECCEB7}"/>
          </ac:picMkLst>
        </pc:picChg>
        <pc:picChg chg="add mod">
          <ac:chgData name="Knud Funch | Sound Hub Denmark" userId="11fd6e67-6ba5-462a-9cba-49086f95a5d8" providerId="ADAL" clId="{CF935D88-3477-4B0A-A72C-8A7AE23BA5CE}" dt="2022-01-06T12:00:58.985" v="37473" actId="14100"/>
          <ac:picMkLst>
            <pc:docMk/>
            <pc:sldMk cId="1505040566" sldId="456"/>
            <ac:picMk id="35" creationId="{7C7CA3BE-714C-455C-A3B3-5B187BEBADEE}"/>
          </ac:picMkLst>
        </pc:picChg>
        <pc:picChg chg="add mod">
          <ac:chgData name="Knud Funch | Sound Hub Denmark" userId="11fd6e67-6ba5-462a-9cba-49086f95a5d8" providerId="ADAL" clId="{CF935D88-3477-4B0A-A72C-8A7AE23BA5CE}" dt="2022-01-06T11:49:19.297" v="37232"/>
          <ac:picMkLst>
            <pc:docMk/>
            <pc:sldMk cId="1505040566" sldId="456"/>
            <ac:picMk id="45" creationId="{7B523007-2A80-4E56-9C7F-BB060E5BE3A2}"/>
          </ac:picMkLst>
        </pc:picChg>
        <pc:picChg chg="mod">
          <ac:chgData name="Knud Funch | Sound Hub Denmark" userId="11fd6e67-6ba5-462a-9cba-49086f95a5d8" providerId="ADAL" clId="{CF935D88-3477-4B0A-A72C-8A7AE23BA5CE}" dt="2022-01-06T11:49:19.297" v="37232"/>
          <ac:picMkLst>
            <pc:docMk/>
            <pc:sldMk cId="1505040566" sldId="456"/>
            <ac:picMk id="47" creationId="{506B12E0-3A97-474B-8274-8D1964A3B105}"/>
          </ac:picMkLst>
        </pc:picChg>
        <pc:picChg chg="mod">
          <ac:chgData name="Knud Funch | Sound Hub Denmark" userId="11fd6e67-6ba5-462a-9cba-49086f95a5d8" providerId="ADAL" clId="{CF935D88-3477-4B0A-A72C-8A7AE23BA5CE}" dt="2022-01-06T11:49:19.297" v="37232"/>
          <ac:picMkLst>
            <pc:docMk/>
            <pc:sldMk cId="1505040566" sldId="456"/>
            <ac:picMk id="48" creationId="{B98A794E-A655-4770-BDD4-389C14B4B74C}"/>
          </ac:picMkLst>
        </pc:picChg>
        <pc:picChg chg="mod">
          <ac:chgData name="Knud Funch | Sound Hub Denmark" userId="11fd6e67-6ba5-462a-9cba-49086f95a5d8" providerId="ADAL" clId="{CF935D88-3477-4B0A-A72C-8A7AE23BA5CE}" dt="2022-01-06T11:49:19.297" v="37232"/>
          <ac:picMkLst>
            <pc:docMk/>
            <pc:sldMk cId="1505040566" sldId="456"/>
            <ac:picMk id="49" creationId="{1D01650A-31F7-4FA5-883C-5B69BEE3C416}"/>
          </ac:picMkLst>
        </pc:picChg>
        <pc:picChg chg="mod">
          <ac:chgData name="Knud Funch | Sound Hub Denmark" userId="11fd6e67-6ba5-462a-9cba-49086f95a5d8" providerId="ADAL" clId="{CF935D88-3477-4B0A-A72C-8A7AE23BA5CE}" dt="2022-01-06T12:00:06.630" v="37325"/>
          <ac:picMkLst>
            <pc:docMk/>
            <pc:sldMk cId="1505040566" sldId="456"/>
            <ac:picMk id="64" creationId="{22EEA074-38F2-40CA-AEAE-D679D8D3CE38}"/>
          </ac:picMkLst>
        </pc:picChg>
        <pc:cxnChg chg="mod ord topLvl">
          <ac:chgData name="Knud Funch | Sound Hub Denmark" userId="11fd6e67-6ba5-462a-9cba-49086f95a5d8" providerId="ADAL" clId="{CF935D88-3477-4B0A-A72C-8A7AE23BA5CE}" dt="2022-01-06T11:52:03.841" v="37245" actId="14100"/>
          <ac:cxnSpMkLst>
            <pc:docMk/>
            <pc:sldMk cId="1505040566" sldId="456"/>
            <ac:cxnSpMk id="8" creationId="{AAE047CA-F4E3-46E9-BE6E-A9A3282E761D}"/>
          </ac:cxnSpMkLst>
        </pc:cxnChg>
        <pc:cxnChg chg="mod topLvl">
          <ac:chgData name="Knud Funch | Sound Hub Denmark" userId="11fd6e67-6ba5-462a-9cba-49086f95a5d8" providerId="ADAL" clId="{CF935D88-3477-4B0A-A72C-8A7AE23BA5CE}" dt="2022-01-06T11:54:24.870" v="37274" actId="1036"/>
          <ac:cxnSpMkLst>
            <pc:docMk/>
            <pc:sldMk cId="1505040566" sldId="456"/>
            <ac:cxnSpMk id="9" creationId="{60566B2F-C907-4F22-BAE0-5CB82A428FB7}"/>
          </ac:cxnSpMkLst>
        </pc:cxnChg>
        <pc:cxnChg chg="mod">
          <ac:chgData name="Knud Funch | Sound Hub Denmark" userId="11fd6e67-6ba5-462a-9cba-49086f95a5d8" providerId="ADAL" clId="{CF935D88-3477-4B0A-A72C-8A7AE23BA5CE}" dt="2022-01-06T11:12:04.263" v="37000" actId="165"/>
          <ac:cxnSpMkLst>
            <pc:docMk/>
            <pc:sldMk cId="1505040566" sldId="456"/>
            <ac:cxnSpMk id="20" creationId="{4F41E12F-9647-4A1B-9B06-9B7872927C8B}"/>
          </ac:cxnSpMkLst>
        </pc:cxnChg>
        <pc:cxnChg chg="mod">
          <ac:chgData name="Knud Funch | Sound Hub Denmark" userId="11fd6e67-6ba5-462a-9cba-49086f95a5d8" providerId="ADAL" clId="{CF935D88-3477-4B0A-A72C-8A7AE23BA5CE}" dt="2022-01-06T11:12:04.263" v="37000" actId="165"/>
          <ac:cxnSpMkLst>
            <pc:docMk/>
            <pc:sldMk cId="1505040566" sldId="456"/>
            <ac:cxnSpMk id="22" creationId="{E1281D9E-E1D7-4A1D-8326-7534082AB81C}"/>
          </ac:cxnSpMkLst>
        </pc:cxnChg>
        <pc:cxnChg chg="mod">
          <ac:chgData name="Knud Funch | Sound Hub Denmark" userId="11fd6e67-6ba5-462a-9cba-49086f95a5d8" providerId="ADAL" clId="{CF935D88-3477-4B0A-A72C-8A7AE23BA5CE}" dt="2022-01-06T11:12:04.263" v="37000" actId="165"/>
          <ac:cxnSpMkLst>
            <pc:docMk/>
            <pc:sldMk cId="1505040566" sldId="456"/>
            <ac:cxnSpMk id="24" creationId="{08AAB523-2530-4381-B234-82A0746CE1BB}"/>
          </ac:cxnSpMkLst>
        </pc:cxnChg>
        <pc:cxnChg chg="add mod">
          <ac:chgData name="Knud Funch | Sound Hub Denmark" userId="11fd6e67-6ba5-462a-9cba-49086f95a5d8" providerId="ADAL" clId="{CF935D88-3477-4B0A-A72C-8A7AE23BA5CE}" dt="2022-01-06T11:54:56.295" v="37278" actId="1036"/>
          <ac:cxnSpMkLst>
            <pc:docMk/>
            <pc:sldMk cId="1505040566" sldId="456"/>
            <ac:cxnSpMk id="30" creationId="{C9514992-76B5-4FA3-B8D4-721D1B884550}"/>
          </ac:cxnSpMkLst>
        </pc:cxnChg>
        <pc:cxnChg chg="add mod">
          <ac:chgData name="Knud Funch | Sound Hub Denmark" userId="11fd6e67-6ba5-462a-9cba-49086f95a5d8" providerId="ADAL" clId="{CF935D88-3477-4B0A-A72C-8A7AE23BA5CE}" dt="2022-01-06T11:53:17.866" v="37261" actId="14100"/>
          <ac:cxnSpMkLst>
            <pc:docMk/>
            <pc:sldMk cId="1505040566" sldId="456"/>
            <ac:cxnSpMk id="31" creationId="{355D34D7-189F-4F97-B6EB-E7582228BD0C}"/>
          </ac:cxnSpMkLst>
        </pc:cxnChg>
        <pc:cxnChg chg="add mod">
          <ac:chgData name="Knud Funch | Sound Hub Denmark" userId="11fd6e67-6ba5-462a-9cba-49086f95a5d8" providerId="ADAL" clId="{CF935D88-3477-4B0A-A72C-8A7AE23BA5CE}" dt="2022-01-06T11:54:03.618" v="37267" actId="14100"/>
          <ac:cxnSpMkLst>
            <pc:docMk/>
            <pc:sldMk cId="1505040566" sldId="456"/>
            <ac:cxnSpMk id="32" creationId="{3AF33476-F502-4F9A-861B-4D64F9945B53}"/>
          </ac:cxnSpMkLst>
        </pc:cxnChg>
        <pc:cxnChg chg="add mod">
          <ac:chgData name="Knud Funch | Sound Hub Denmark" userId="11fd6e67-6ba5-462a-9cba-49086f95a5d8" providerId="ADAL" clId="{CF935D88-3477-4B0A-A72C-8A7AE23BA5CE}" dt="2022-01-06T11:52:09.991" v="37247" actId="1037"/>
          <ac:cxnSpMkLst>
            <pc:docMk/>
            <pc:sldMk cId="1505040566" sldId="456"/>
            <ac:cxnSpMk id="33" creationId="{3B3CFF11-65A8-4FDF-A08F-31660A672BAE}"/>
          </ac:cxnSpMkLst>
        </pc:cxnChg>
        <pc:cxnChg chg="add mod">
          <ac:chgData name="Knud Funch | Sound Hub Denmark" userId="11fd6e67-6ba5-462a-9cba-49086f95a5d8" providerId="ADAL" clId="{CF935D88-3477-4B0A-A72C-8A7AE23BA5CE}" dt="2022-01-06T11:49:19.297" v="37232"/>
          <ac:cxnSpMkLst>
            <pc:docMk/>
            <pc:sldMk cId="1505040566" sldId="456"/>
            <ac:cxnSpMk id="50" creationId="{A7A3F2DF-6976-4094-9B99-307CE1D46889}"/>
          </ac:cxnSpMkLst>
        </pc:cxnChg>
      </pc:sldChg>
      <pc:sldChg chg="addSp new del mod ord">
        <pc:chgData name="Knud Funch | Sound Hub Denmark" userId="11fd6e67-6ba5-462a-9cba-49086f95a5d8" providerId="ADAL" clId="{CF935D88-3477-4B0A-A72C-8A7AE23BA5CE}" dt="2022-01-06T14:03:41.139" v="44548" actId="47"/>
        <pc:sldMkLst>
          <pc:docMk/>
          <pc:sldMk cId="14119062" sldId="457"/>
        </pc:sldMkLst>
        <pc:spChg chg="add">
          <ac:chgData name="Knud Funch | Sound Hub Denmark" userId="11fd6e67-6ba5-462a-9cba-49086f95a5d8" providerId="ADAL" clId="{CF935D88-3477-4B0A-A72C-8A7AE23BA5CE}" dt="2022-01-06T10:31:04.254" v="36954" actId="22"/>
          <ac:spMkLst>
            <pc:docMk/>
            <pc:sldMk cId="14119062" sldId="457"/>
            <ac:spMk id="3" creationId="{BEFFFE29-327A-40E8-9B3B-1D4D8EB99972}"/>
          </ac:spMkLst>
        </pc:spChg>
      </pc:sldChg>
      <pc:sldChg chg="addSp delSp modSp add mod ord modNotes modNotesTx">
        <pc:chgData name="Knud Funch | Sound Hub Denmark" userId="11fd6e67-6ba5-462a-9cba-49086f95a5d8" providerId="ADAL" clId="{CF935D88-3477-4B0A-A72C-8A7AE23BA5CE}" dt="2022-02-25T11:45:45.688" v="50342"/>
        <pc:sldMkLst>
          <pc:docMk/>
          <pc:sldMk cId="2958751933" sldId="458"/>
        </pc:sldMkLst>
        <pc:spChg chg="mod">
          <ac:chgData name="Knud Funch | Sound Hub Denmark" userId="11fd6e67-6ba5-462a-9cba-49086f95a5d8" providerId="ADAL" clId="{CF935D88-3477-4B0A-A72C-8A7AE23BA5CE}" dt="2022-01-06T13:40:51.127" v="43136" actId="20577"/>
          <ac:spMkLst>
            <pc:docMk/>
            <pc:sldMk cId="2958751933" sldId="458"/>
            <ac:spMk id="2" creationId="{8B016CC8-6ED6-477A-A02C-41D5E5891E5E}"/>
          </ac:spMkLst>
        </pc:spChg>
        <pc:spChg chg="add mod ord">
          <ac:chgData name="Knud Funch | Sound Hub Denmark" userId="11fd6e67-6ba5-462a-9cba-49086f95a5d8" providerId="ADAL" clId="{CF935D88-3477-4B0A-A72C-8A7AE23BA5CE}" dt="2022-01-06T13:30:46.197" v="42585" actId="14100"/>
          <ac:spMkLst>
            <pc:docMk/>
            <pc:sldMk cId="2958751933" sldId="458"/>
            <ac:spMk id="3" creationId="{05438856-E20E-4C8C-B8BF-B7F763C7DF2E}"/>
          </ac:spMkLst>
        </pc:spChg>
        <pc:spChg chg="del topLvl">
          <ac:chgData name="Knud Funch | Sound Hub Denmark" userId="11fd6e67-6ba5-462a-9cba-49086f95a5d8" providerId="ADAL" clId="{CF935D88-3477-4B0A-A72C-8A7AE23BA5CE}" dt="2022-01-06T13:35:24.893" v="43011" actId="478"/>
          <ac:spMkLst>
            <pc:docMk/>
            <pc:sldMk cId="2958751933" sldId="458"/>
            <ac:spMk id="5" creationId="{E76E9F30-466C-4366-B37B-FA1AEAFA9215}"/>
          </ac:spMkLst>
        </pc:spChg>
        <pc:spChg chg="mod">
          <ac:chgData name="Knud Funch | Sound Hub Denmark" userId="11fd6e67-6ba5-462a-9cba-49086f95a5d8" providerId="ADAL" clId="{CF935D88-3477-4B0A-A72C-8A7AE23BA5CE}" dt="2022-01-06T13:36:56.475" v="43025" actId="313"/>
          <ac:spMkLst>
            <pc:docMk/>
            <pc:sldMk cId="2958751933" sldId="458"/>
            <ac:spMk id="28" creationId="{E0542CEA-D981-4B86-B320-5CDD2425D209}"/>
          </ac:spMkLst>
        </pc:spChg>
        <pc:spChg chg="mod">
          <ac:chgData name="Knud Funch | Sound Hub Denmark" userId="11fd6e67-6ba5-462a-9cba-49086f95a5d8" providerId="ADAL" clId="{CF935D88-3477-4B0A-A72C-8A7AE23BA5CE}" dt="2022-01-06T13:40:07.868" v="43128" actId="20577"/>
          <ac:spMkLst>
            <pc:docMk/>
            <pc:sldMk cId="2958751933" sldId="458"/>
            <ac:spMk id="36" creationId="{4115BAC9-1F51-4699-A59B-FAA16F5653FF}"/>
          </ac:spMkLst>
        </pc:spChg>
        <pc:spChg chg="mod">
          <ac:chgData name="Knud Funch | Sound Hub Denmark" userId="11fd6e67-6ba5-462a-9cba-49086f95a5d8" providerId="ADAL" clId="{CF935D88-3477-4B0A-A72C-8A7AE23BA5CE}" dt="2022-01-06T13:27:33.224" v="42561" actId="20577"/>
          <ac:spMkLst>
            <pc:docMk/>
            <pc:sldMk cId="2958751933" sldId="458"/>
            <ac:spMk id="62" creationId="{CCE8C869-9CA1-47CC-8D3B-E90F81FDCE3C}"/>
          </ac:spMkLst>
        </pc:spChg>
        <pc:grpChg chg="topLvl">
          <ac:chgData name="Knud Funch | Sound Hub Denmark" userId="11fd6e67-6ba5-462a-9cba-49086f95a5d8" providerId="ADAL" clId="{CF935D88-3477-4B0A-A72C-8A7AE23BA5CE}" dt="2022-01-06T13:35:24.893" v="43011" actId="478"/>
          <ac:grpSpMkLst>
            <pc:docMk/>
            <pc:sldMk cId="2958751933" sldId="458"/>
            <ac:grpSpMk id="59" creationId="{852344A6-B683-4143-8244-6A10DC8576EA}"/>
          </ac:grpSpMkLst>
        </pc:grpChg>
        <pc:grpChg chg="del">
          <ac:chgData name="Knud Funch | Sound Hub Denmark" userId="11fd6e67-6ba5-462a-9cba-49086f95a5d8" providerId="ADAL" clId="{CF935D88-3477-4B0A-A72C-8A7AE23BA5CE}" dt="2022-01-06T13:35:24.893" v="43011" actId="478"/>
          <ac:grpSpMkLst>
            <pc:docMk/>
            <pc:sldMk cId="2958751933" sldId="458"/>
            <ac:grpSpMk id="60" creationId="{D619984D-514D-47BD-808A-D61CFD053B53}"/>
          </ac:grpSpMkLst>
        </pc:grpChg>
        <pc:picChg chg="del">
          <ac:chgData name="Knud Funch | Sound Hub Denmark" userId="11fd6e67-6ba5-462a-9cba-49086f95a5d8" providerId="ADAL" clId="{CF935D88-3477-4B0A-A72C-8A7AE23BA5CE}" dt="2022-01-06T13:35:30.985" v="43012" actId="478"/>
          <ac:picMkLst>
            <pc:docMk/>
            <pc:sldMk cId="2958751933" sldId="458"/>
            <ac:picMk id="4" creationId="{FB7BAD6C-E6F9-429B-8E70-2F2AFF8658A0}"/>
          </ac:picMkLst>
        </pc:picChg>
        <pc:picChg chg="add mod ord">
          <ac:chgData name="Knud Funch | Sound Hub Denmark" userId="11fd6e67-6ba5-462a-9cba-49086f95a5d8" providerId="ADAL" clId="{CF935D88-3477-4B0A-A72C-8A7AE23BA5CE}" dt="2022-01-06T13:30:07.530" v="42579" actId="167"/>
          <ac:picMkLst>
            <pc:docMk/>
            <pc:sldMk cId="2958751933" sldId="458"/>
            <ac:picMk id="34" creationId="{1F8661D7-CA89-4D4D-91A7-C835994BC1F1}"/>
          </ac:picMkLst>
        </pc:picChg>
        <pc:picChg chg="del">
          <ac:chgData name="Knud Funch | Sound Hub Denmark" userId="11fd6e67-6ba5-462a-9cba-49086f95a5d8" providerId="ADAL" clId="{CF935D88-3477-4B0A-A72C-8A7AE23BA5CE}" dt="2022-01-06T13:29:13.428" v="42575" actId="478"/>
          <ac:picMkLst>
            <pc:docMk/>
            <pc:sldMk cId="2958751933" sldId="458"/>
            <ac:picMk id="35" creationId="{7C7CA3BE-714C-455C-A3B3-5B187BEBADEE}"/>
          </ac:picMkLst>
        </pc:picChg>
        <pc:picChg chg="add mod">
          <ac:chgData name="Knud Funch | Sound Hub Denmark" userId="11fd6e67-6ba5-462a-9cba-49086f95a5d8" providerId="ADAL" clId="{CF935D88-3477-4B0A-A72C-8A7AE23BA5CE}" dt="2022-01-06T13:40:29.897" v="43129" actId="1076"/>
          <ac:picMkLst>
            <pc:docMk/>
            <pc:sldMk cId="2958751933" sldId="458"/>
            <ac:picMk id="39" creationId="{16675831-3F59-4011-88F8-1437E1F6BE23}"/>
          </ac:picMkLst>
        </pc:picChg>
      </pc:sldChg>
      <pc:sldChg chg="addSp modSp new del mod">
        <pc:chgData name="Knud Funch | Sound Hub Denmark" userId="11fd6e67-6ba5-462a-9cba-49086f95a5d8" providerId="ADAL" clId="{CF935D88-3477-4B0A-A72C-8A7AE23BA5CE}" dt="2022-01-06T13:50:01.743" v="43431" actId="47"/>
        <pc:sldMkLst>
          <pc:docMk/>
          <pc:sldMk cId="692442741" sldId="459"/>
        </pc:sldMkLst>
        <pc:spChg chg="add mod">
          <ac:chgData name="Knud Funch | Sound Hub Denmark" userId="11fd6e67-6ba5-462a-9cba-49086f95a5d8" providerId="ADAL" clId="{CF935D88-3477-4B0A-A72C-8A7AE23BA5CE}" dt="2022-01-06T13:49:44.074" v="43429" actId="20577"/>
          <ac:spMkLst>
            <pc:docMk/>
            <pc:sldMk cId="692442741" sldId="459"/>
            <ac:spMk id="2" creationId="{AD311505-1FB9-4939-8333-15E2683F349D}"/>
          </ac:spMkLst>
        </pc:spChg>
      </pc:sldChg>
      <pc:sldChg chg="modSp add del mod ord modNotes modNotesTx">
        <pc:chgData name="Knud Funch | Sound Hub Denmark" userId="11fd6e67-6ba5-462a-9cba-49086f95a5d8" providerId="ADAL" clId="{CF935D88-3477-4B0A-A72C-8A7AE23BA5CE}" dt="2022-02-25T13:13:15.698" v="50377" actId="47"/>
        <pc:sldMkLst>
          <pc:docMk/>
          <pc:sldMk cId="637812229" sldId="460"/>
        </pc:sldMkLst>
        <pc:spChg chg="mod">
          <ac:chgData name="Knud Funch | Sound Hub Denmark" userId="11fd6e67-6ba5-462a-9cba-49086f95a5d8" providerId="ADAL" clId="{CF935D88-3477-4B0A-A72C-8A7AE23BA5CE}" dt="2022-01-06T13:50:49.300" v="43525" actId="20577"/>
          <ac:spMkLst>
            <pc:docMk/>
            <pc:sldMk cId="637812229" sldId="460"/>
            <ac:spMk id="10" creationId="{22E8C55B-064F-434D-A231-3572FB6CFCD1}"/>
          </ac:spMkLst>
        </pc:spChg>
        <pc:spChg chg="mod">
          <ac:chgData name="Knud Funch | Sound Hub Denmark" userId="11fd6e67-6ba5-462a-9cba-49086f95a5d8" providerId="ADAL" clId="{CF935D88-3477-4B0A-A72C-8A7AE23BA5CE}" dt="2022-01-06T14:15:53.922" v="44708" actId="20577"/>
          <ac:spMkLst>
            <pc:docMk/>
            <pc:sldMk cId="637812229" sldId="460"/>
            <ac:spMk id="13" creationId="{18ACB8D0-FFDF-4630-BFF1-10D6B58A7F3F}"/>
          </ac:spMkLst>
        </pc:spChg>
        <pc:spChg chg="mod">
          <ac:chgData name="Knud Funch | Sound Hub Denmark" userId="11fd6e67-6ba5-462a-9cba-49086f95a5d8" providerId="ADAL" clId="{CF935D88-3477-4B0A-A72C-8A7AE23BA5CE}" dt="2022-01-06T14:01:10.895" v="44541" actId="6549"/>
          <ac:spMkLst>
            <pc:docMk/>
            <pc:sldMk cId="637812229" sldId="460"/>
            <ac:spMk id="14" creationId="{5227E45D-4AFA-492E-B984-0519D60AC29C}"/>
          </ac:spMkLst>
        </pc:spChg>
        <pc:graphicFrameChg chg="mod">
          <ac:chgData name="Knud Funch | Sound Hub Denmark" userId="11fd6e67-6ba5-462a-9cba-49086f95a5d8" providerId="ADAL" clId="{CF935D88-3477-4B0A-A72C-8A7AE23BA5CE}" dt="2022-01-06T13:58:38.655" v="44321" actId="1076"/>
          <ac:graphicFrameMkLst>
            <pc:docMk/>
            <pc:sldMk cId="637812229" sldId="460"/>
            <ac:graphicFrameMk id="7" creationId="{47507871-CC2D-414F-8006-48790BB0C787}"/>
          </ac:graphicFrameMkLst>
        </pc:graphicFrameChg>
      </pc:sldChg>
      <pc:sldChg chg="modSp mod modNotes">
        <pc:chgData name="Knud Funch | Sound Hub Denmark" userId="11fd6e67-6ba5-462a-9cba-49086f95a5d8" providerId="ADAL" clId="{CF935D88-3477-4B0A-A72C-8A7AE23BA5CE}" dt="2022-02-25T11:45:45.688" v="50342"/>
        <pc:sldMkLst>
          <pc:docMk/>
          <pc:sldMk cId="921295344" sldId="461"/>
        </pc:sldMkLst>
        <pc:spChg chg="mod">
          <ac:chgData name="Knud Funch | Sound Hub Denmark" userId="11fd6e67-6ba5-462a-9cba-49086f95a5d8" providerId="ADAL" clId="{CF935D88-3477-4B0A-A72C-8A7AE23BA5CE}" dt="2022-01-06T14:24:03.736" v="44812" actId="20577"/>
          <ac:spMkLst>
            <pc:docMk/>
            <pc:sldMk cId="921295344" sldId="461"/>
            <ac:spMk id="2" creationId="{A1E07F03-CA75-4FB1-963F-08A60DF56F54}"/>
          </ac:spMkLst>
        </pc:spChg>
        <pc:spChg chg="mod">
          <ac:chgData name="Knud Funch | Sound Hub Denmark" userId="11fd6e67-6ba5-462a-9cba-49086f95a5d8" providerId="ADAL" clId="{CF935D88-3477-4B0A-A72C-8A7AE23BA5CE}" dt="2022-01-06T14:26:13.528" v="45073" actId="20577"/>
          <ac:spMkLst>
            <pc:docMk/>
            <pc:sldMk cId="921295344" sldId="461"/>
            <ac:spMk id="3" creationId="{B4F1427F-F46D-4C63-8FBA-7C7A24124254}"/>
          </ac:spMkLst>
        </pc:spChg>
      </pc:sldChg>
      <pc:sldChg chg="addSp modSp add mod modNotes modNotesTx">
        <pc:chgData name="Knud Funch | Sound Hub Denmark" userId="11fd6e67-6ba5-462a-9cba-49086f95a5d8" providerId="ADAL" clId="{CF935D88-3477-4B0A-A72C-8A7AE23BA5CE}" dt="2022-02-25T11:45:45.688" v="50342"/>
        <pc:sldMkLst>
          <pc:docMk/>
          <pc:sldMk cId="3847700107" sldId="462"/>
        </pc:sldMkLst>
        <pc:spChg chg="mod">
          <ac:chgData name="Knud Funch | Sound Hub Denmark" userId="11fd6e67-6ba5-462a-9cba-49086f95a5d8" providerId="ADAL" clId="{CF935D88-3477-4B0A-A72C-8A7AE23BA5CE}" dt="2022-01-06T14:33:45.852" v="45240" actId="14100"/>
          <ac:spMkLst>
            <pc:docMk/>
            <pc:sldMk cId="3847700107" sldId="462"/>
            <ac:spMk id="2" creationId="{A1E07F03-CA75-4FB1-963F-08A60DF56F54}"/>
          </ac:spMkLst>
        </pc:spChg>
        <pc:spChg chg="mod">
          <ac:chgData name="Knud Funch | Sound Hub Denmark" userId="11fd6e67-6ba5-462a-9cba-49086f95a5d8" providerId="ADAL" clId="{CF935D88-3477-4B0A-A72C-8A7AE23BA5CE}" dt="2022-01-07T14:41:05.406" v="50319" actId="14100"/>
          <ac:spMkLst>
            <pc:docMk/>
            <pc:sldMk cId="3847700107" sldId="462"/>
            <ac:spMk id="3" creationId="{B4F1427F-F46D-4C63-8FBA-7C7A24124254}"/>
          </ac:spMkLst>
        </pc:spChg>
        <pc:picChg chg="add mod">
          <ac:chgData name="Knud Funch | Sound Hub Denmark" userId="11fd6e67-6ba5-462a-9cba-49086f95a5d8" providerId="ADAL" clId="{CF935D88-3477-4B0A-A72C-8A7AE23BA5CE}" dt="2022-01-06T14:33:55.611" v="45243" actId="1076"/>
          <ac:picMkLst>
            <pc:docMk/>
            <pc:sldMk cId="3847700107" sldId="462"/>
            <ac:picMk id="9" creationId="{110C7B92-034F-4D09-BA3A-A1D03BD0EF85}"/>
          </ac:picMkLst>
        </pc:picChg>
      </pc:sldChg>
      <pc:sldChg chg="addSp modSp new mod modNotes modNotesTx">
        <pc:chgData name="Knud Funch | Sound Hub Denmark" userId="11fd6e67-6ba5-462a-9cba-49086f95a5d8" providerId="ADAL" clId="{CF935D88-3477-4B0A-A72C-8A7AE23BA5CE}" dt="2022-02-25T11:45:45.688" v="50342"/>
        <pc:sldMkLst>
          <pc:docMk/>
          <pc:sldMk cId="2054400020" sldId="463"/>
        </pc:sldMkLst>
        <pc:spChg chg="mod">
          <ac:chgData name="Knud Funch | Sound Hub Denmark" userId="11fd6e67-6ba5-462a-9cba-49086f95a5d8" providerId="ADAL" clId="{CF935D88-3477-4B0A-A72C-8A7AE23BA5CE}" dt="2022-01-07T09:06:44.890" v="46592" actId="20577"/>
          <ac:spMkLst>
            <pc:docMk/>
            <pc:sldMk cId="2054400020" sldId="463"/>
            <ac:spMk id="14" creationId="{5CF9C13E-F439-4D76-9530-720A87437C00}"/>
          </ac:spMkLst>
        </pc:spChg>
        <pc:spChg chg="mod">
          <ac:chgData name="Knud Funch | Sound Hub Denmark" userId="11fd6e67-6ba5-462a-9cba-49086f95a5d8" providerId="ADAL" clId="{CF935D88-3477-4B0A-A72C-8A7AE23BA5CE}" dt="2022-01-07T09:06:05.229" v="46475"/>
          <ac:spMkLst>
            <pc:docMk/>
            <pc:sldMk cId="2054400020" sldId="463"/>
            <ac:spMk id="17" creationId="{4B580D35-DFE5-42A7-8A57-EAE7B391CBD0}"/>
          </ac:spMkLst>
        </pc:spChg>
        <pc:grpChg chg="add mod">
          <ac:chgData name="Knud Funch | Sound Hub Denmark" userId="11fd6e67-6ba5-462a-9cba-49086f95a5d8" providerId="ADAL" clId="{CF935D88-3477-4B0A-A72C-8A7AE23BA5CE}" dt="2022-01-07T09:06:05.229" v="46475"/>
          <ac:grpSpMkLst>
            <pc:docMk/>
            <pc:sldMk cId="2054400020" sldId="463"/>
            <ac:grpSpMk id="10" creationId="{B69E5C10-A18B-43A1-87D4-82E206B17276}"/>
          </ac:grpSpMkLst>
        </pc:grpChg>
        <pc:grpChg chg="mod">
          <ac:chgData name="Knud Funch | Sound Hub Denmark" userId="11fd6e67-6ba5-462a-9cba-49086f95a5d8" providerId="ADAL" clId="{CF935D88-3477-4B0A-A72C-8A7AE23BA5CE}" dt="2022-01-07T09:06:05.229" v="46475"/>
          <ac:grpSpMkLst>
            <pc:docMk/>
            <pc:sldMk cId="2054400020" sldId="463"/>
            <ac:grpSpMk id="12" creationId="{3E075371-F4A9-4DB6-BDD7-B8D5F230580B}"/>
          </ac:grpSpMkLst>
        </pc:grpChg>
        <pc:picChg chg="add mod">
          <ac:chgData name="Knud Funch | Sound Hub Denmark" userId="11fd6e67-6ba5-462a-9cba-49086f95a5d8" providerId="ADAL" clId="{CF935D88-3477-4B0A-A72C-8A7AE23BA5CE}" dt="2022-01-07T09:06:11.685" v="46476" actId="1076"/>
          <ac:picMkLst>
            <pc:docMk/>
            <pc:sldMk cId="2054400020" sldId="463"/>
            <ac:picMk id="3" creationId="{C0494F9E-FCAD-484A-B5CE-78EE15939918}"/>
          </ac:picMkLst>
        </pc:picChg>
        <pc:picChg chg="add mod">
          <ac:chgData name="Knud Funch | Sound Hub Denmark" userId="11fd6e67-6ba5-462a-9cba-49086f95a5d8" providerId="ADAL" clId="{CF935D88-3477-4B0A-A72C-8A7AE23BA5CE}" dt="2022-01-06T15:25:54.654" v="45543" actId="1076"/>
          <ac:picMkLst>
            <pc:docMk/>
            <pc:sldMk cId="2054400020" sldId="463"/>
            <ac:picMk id="5" creationId="{AF18EBE4-6DBA-4A52-9E8C-07139FCE1945}"/>
          </ac:picMkLst>
        </pc:picChg>
        <pc:picChg chg="add mod">
          <ac:chgData name="Knud Funch | Sound Hub Denmark" userId="11fd6e67-6ba5-462a-9cba-49086f95a5d8" providerId="ADAL" clId="{CF935D88-3477-4B0A-A72C-8A7AE23BA5CE}" dt="2022-01-06T15:26:44.133" v="45546" actId="1076"/>
          <ac:picMkLst>
            <pc:docMk/>
            <pc:sldMk cId="2054400020" sldId="463"/>
            <ac:picMk id="7" creationId="{B38C3AE7-4398-4B22-A141-EACAD63BC713}"/>
          </ac:picMkLst>
        </pc:picChg>
        <pc:picChg chg="add mod">
          <ac:chgData name="Knud Funch | Sound Hub Denmark" userId="11fd6e67-6ba5-462a-9cba-49086f95a5d8" providerId="ADAL" clId="{CF935D88-3477-4B0A-A72C-8A7AE23BA5CE}" dt="2022-01-06T15:25:38.801" v="45540" actId="1076"/>
          <ac:picMkLst>
            <pc:docMk/>
            <pc:sldMk cId="2054400020" sldId="463"/>
            <ac:picMk id="9" creationId="{682D404B-D3D8-4381-A892-C385D186D884}"/>
          </ac:picMkLst>
        </pc:picChg>
        <pc:picChg chg="add mod">
          <ac:chgData name="Knud Funch | Sound Hub Denmark" userId="11fd6e67-6ba5-462a-9cba-49086f95a5d8" providerId="ADAL" clId="{CF935D88-3477-4B0A-A72C-8A7AE23BA5CE}" dt="2022-01-06T15:25:43.140" v="45541" actId="1076"/>
          <ac:picMkLst>
            <pc:docMk/>
            <pc:sldMk cId="2054400020" sldId="463"/>
            <ac:picMk id="11" creationId="{1A8BF5F9-2DC6-44F8-BC27-8B9BB124226A}"/>
          </ac:picMkLst>
        </pc:picChg>
        <pc:picChg chg="add mod">
          <ac:chgData name="Knud Funch | Sound Hub Denmark" userId="11fd6e67-6ba5-462a-9cba-49086f95a5d8" providerId="ADAL" clId="{CF935D88-3477-4B0A-A72C-8A7AE23BA5CE}" dt="2022-01-06T15:25:48.145" v="45542" actId="1076"/>
          <ac:picMkLst>
            <pc:docMk/>
            <pc:sldMk cId="2054400020" sldId="463"/>
            <ac:picMk id="13" creationId="{5D82909C-847C-4DB5-96C9-63E506CCE5DC}"/>
          </ac:picMkLst>
        </pc:picChg>
        <pc:picChg chg="add mod">
          <ac:chgData name="Knud Funch | Sound Hub Denmark" userId="11fd6e67-6ba5-462a-9cba-49086f95a5d8" providerId="ADAL" clId="{CF935D88-3477-4B0A-A72C-8A7AE23BA5CE}" dt="2022-01-06T15:26:39.014" v="45545" actId="1076"/>
          <ac:picMkLst>
            <pc:docMk/>
            <pc:sldMk cId="2054400020" sldId="463"/>
            <ac:picMk id="15" creationId="{B6FCB95E-9D84-4A9C-91CC-3AAF485BC864}"/>
          </ac:picMkLst>
        </pc:picChg>
        <pc:picChg chg="mod">
          <ac:chgData name="Knud Funch | Sound Hub Denmark" userId="11fd6e67-6ba5-462a-9cba-49086f95a5d8" providerId="ADAL" clId="{CF935D88-3477-4B0A-A72C-8A7AE23BA5CE}" dt="2022-01-07T09:06:05.229" v="46475"/>
          <ac:picMkLst>
            <pc:docMk/>
            <pc:sldMk cId="2054400020" sldId="463"/>
            <ac:picMk id="16" creationId="{7CF085A9-A582-4812-84AB-A1027437CB0F}"/>
          </ac:picMkLst>
        </pc:picChg>
      </pc:sldChg>
      <pc:sldChg chg="addSp modSp new mod modNotes modNotesTx">
        <pc:chgData name="Knud Funch | Sound Hub Denmark" userId="11fd6e67-6ba5-462a-9cba-49086f95a5d8" providerId="ADAL" clId="{CF935D88-3477-4B0A-A72C-8A7AE23BA5CE}" dt="2022-02-25T11:45:45.688" v="50342"/>
        <pc:sldMkLst>
          <pc:docMk/>
          <pc:sldMk cId="1492998781" sldId="464"/>
        </pc:sldMkLst>
        <pc:spChg chg="mod">
          <ac:chgData name="Knud Funch | Sound Hub Denmark" userId="11fd6e67-6ba5-462a-9cba-49086f95a5d8" providerId="ADAL" clId="{CF935D88-3477-4B0A-A72C-8A7AE23BA5CE}" dt="2022-01-07T08:58:00.745" v="45672" actId="6549"/>
          <ac:spMkLst>
            <pc:docMk/>
            <pc:sldMk cId="1492998781" sldId="464"/>
            <ac:spMk id="5" creationId="{8D64FDE8-1C72-4978-B384-9C2A3550167A}"/>
          </ac:spMkLst>
        </pc:spChg>
        <pc:spChg chg="mod">
          <ac:chgData name="Knud Funch | Sound Hub Denmark" userId="11fd6e67-6ba5-462a-9cba-49086f95a5d8" providerId="ADAL" clId="{CF935D88-3477-4B0A-A72C-8A7AE23BA5CE}" dt="2022-01-07T08:56:06.037" v="45576"/>
          <ac:spMkLst>
            <pc:docMk/>
            <pc:sldMk cId="1492998781" sldId="464"/>
            <ac:spMk id="7" creationId="{C6714235-CBB2-4C21-9D96-40631029FD0C}"/>
          </ac:spMkLst>
        </pc:spChg>
        <pc:grpChg chg="add mod">
          <ac:chgData name="Knud Funch | Sound Hub Denmark" userId="11fd6e67-6ba5-462a-9cba-49086f95a5d8" providerId="ADAL" clId="{CF935D88-3477-4B0A-A72C-8A7AE23BA5CE}" dt="2022-01-07T08:56:06.037" v="45576"/>
          <ac:grpSpMkLst>
            <pc:docMk/>
            <pc:sldMk cId="1492998781" sldId="464"/>
            <ac:grpSpMk id="3" creationId="{B69340D8-7E0C-4D56-97BD-A148D1423D6D}"/>
          </ac:grpSpMkLst>
        </pc:grpChg>
        <pc:grpChg chg="mod">
          <ac:chgData name="Knud Funch | Sound Hub Denmark" userId="11fd6e67-6ba5-462a-9cba-49086f95a5d8" providerId="ADAL" clId="{CF935D88-3477-4B0A-A72C-8A7AE23BA5CE}" dt="2022-01-07T08:56:06.037" v="45576"/>
          <ac:grpSpMkLst>
            <pc:docMk/>
            <pc:sldMk cId="1492998781" sldId="464"/>
            <ac:grpSpMk id="4" creationId="{F4BE00C7-A645-4F37-BFAA-56790BBAAB41}"/>
          </ac:grpSpMkLst>
        </pc:grpChg>
        <pc:picChg chg="mod">
          <ac:chgData name="Knud Funch | Sound Hub Denmark" userId="11fd6e67-6ba5-462a-9cba-49086f95a5d8" providerId="ADAL" clId="{CF935D88-3477-4B0A-A72C-8A7AE23BA5CE}" dt="2022-01-07T08:56:06.037" v="45576"/>
          <ac:picMkLst>
            <pc:docMk/>
            <pc:sldMk cId="1492998781" sldId="464"/>
            <ac:picMk id="6" creationId="{B366C7A5-0C60-409B-85DD-CFA2C5620D0E}"/>
          </ac:picMkLst>
        </pc:picChg>
        <pc:picChg chg="add mod">
          <ac:chgData name="Knud Funch | Sound Hub Denmark" userId="11fd6e67-6ba5-462a-9cba-49086f95a5d8" providerId="ADAL" clId="{CF935D88-3477-4B0A-A72C-8A7AE23BA5CE}" dt="2022-01-07T08:56:12.028" v="45577" actId="14100"/>
          <ac:picMkLst>
            <pc:docMk/>
            <pc:sldMk cId="1492998781" sldId="464"/>
            <ac:picMk id="1025" creationId="{C3F7180B-6CB8-4753-9398-D02C1F4B674F}"/>
          </ac:picMkLst>
        </pc:picChg>
      </pc:sldChg>
      <pc:sldChg chg="modSp add mod modNotes">
        <pc:chgData name="Knud Funch | Sound Hub Denmark" userId="11fd6e67-6ba5-462a-9cba-49086f95a5d8" providerId="ADAL" clId="{CF935D88-3477-4B0A-A72C-8A7AE23BA5CE}" dt="2022-02-25T11:45:45.688" v="50342"/>
        <pc:sldMkLst>
          <pc:docMk/>
          <pc:sldMk cId="1026155896" sldId="465"/>
        </pc:sldMkLst>
        <pc:spChg chg="mod">
          <ac:chgData name="Knud Funch | Sound Hub Denmark" userId="11fd6e67-6ba5-462a-9cba-49086f95a5d8" providerId="ADAL" clId="{CF935D88-3477-4B0A-A72C-8A7AE23BA5CE}" dt="2022-01-07T09:05:53.018" v="46474" actId="20577"/>
          <ac:spMkLst>
            <pc:docMk/>
            <pc:sldMk cId="1026155896" sldId="465"/>
            <ac:spMk id="2" creationId="{A1E07F03-CA75-4FB1-963F-08A60DF56F54}"/>
          </ac:spMkLst>
        </pc:spChg>
      </pc:sldChg>
      <pc:sldChg chg="delSp add del mod modNotes">
        <pc:chgData name="Knud Funch | Sound Hub Denmark" userId="11fd6e67-6ba5-462a-9cba-49086f95a5d8" providerId="ADAL" clId="{CF935D88-3477-4B0A-A72C-8A7AE23BA5CE}" dt="2022-02-25T11:46:06.268" v="50343" actId="47"/>
        <pc:sldMkLst>
          <pc:docMk/>
          <pc:sldMk cId="499965757" sldId="466"/>
        </pc:sldMkLst>
        <pc:spChg chg="del">
          <ac:chgData name="Knud Funch | Sound Hub Denmark" userId="11fd6e67-6ba5-462a-9cba-49086f95a5d8" providerId="ADAL" clId="{CF935D88-3477-4B0A-A72C-8A7AE23BA5CE}" dt="2022-02-25T11:45:23.888" v="50341" actId="478"/>
          <ac:spMkLst>
            <pc:docMk/>
            <pc:sldMk cId="499965757" sldId="466"/>
            <ac:spMk id="77" creationId="{769243AD-AE64-4CBF-96A1-468CC29841CB}"/>
          </ac:spMkLst>
        </pc:spChg>
      </pc:sldChg>
      <pc:sldChg chg="add">
        <pc:chgData name="Knud Funch | Sound Hub Denmark" userId="11fd6e67-6ba5-462a-9cba-49086f95a5d8" providerId="ADAL" clId="{CF935D88-3477-4B0A-A72C-8A7AE23BA5CE}" dt="2022-02-25T12:12:33.694" v="50350"/>
        <pc:sldMkLst>
          <pc:docMk/>
          <pc:sldMk cId="3859992623" sldId="466"/>
        </pc:sldMkLst>
      </pc:sldChg>
      <pc:sldMasterChg chg="modSldLayout">
        <pc:chgData name="Knud Funch | Sound Hub Denmark" userId="11fd6e67-6ba5-462a-9cba-49086f95a5d8" providerId="ADAL" clId="{CF935D88-3477-4B0A-A72C-8A7AE23BA5CE}" dt="2022-01-12T08:12:39.509" v="50335"/>
        <pc:sldMasterMkLst>
          <pc:docMk/>
          <pc:sldMasterMk cId="3418831552" sldId="2147483648"/>
        </pc:sldMasterMkLst>
        <pc:sldLayoutChg chg="addSp delSp modSp">
          <pc:chgData name="Knud Funch | Sound Hub Denmark" userId="11fd6e67-6ba5-462a-9cba-49086f95a5d8" providerId="ADAL" clId="{CF935D88-3477-4B0A-A72C-8A7AE23BA5CE}" dt="2022-01-12T08:12:39.509" v="50335"/>
          <pc:sldLayoutMkLst>
            <pc:docMk/>
            <pc:sldMasterMk cId="3418831552" sldId="2147483648"/>
            <pc:sldLayoutMk cId="644684366" sldId="2147483655"/>
          </pc:sldLayoutMkLst>
          <pc:spChg chg="add del mod">
            <ac:chgData name="Knud Funch | Sound Hub Denmark" userId="11fd6e67-6ba5-462a-9cba-49086f95a5d8" providerId="ADAL" clId="{CF935D88-3477-4B0A-A72C-8A7AE23BA5CE}" dt="2022-01-12T08:12:39.509" v="50335"/>
            <ac:spMkLst>
              <pc:docMk/>
              <pc:sldMasterMk cId="3418831552" sldId="2147483648"/>
              <pc:sldLayoutMk cId="644684366" sldId="2147483655"/>
              <ac:spMk id="5" creationId="{B5D71140-B530-4A8E-B22F-1D00E18F4E63}"/>
            </ac:spMkLst>
          </pc:spChg>
        </pc:sldLayoutChg>
      </pc:sldMasterChg>
      <pc:sldMasterChg chg="new mod addSldLayout">
        <pc:chgData name="Knud Funch | Sound Hub Denmark" userId="11fd6e67-6ba5-462a-9cba-49086f95a5d8" providerId="ADAL" clId="{CF935D88-3477-4B0A-A72C-8A7AE23BA5CE}" dt="2022-01-12T08:13:29.818" v="50336" actId="6938"/>
        <pc:sldMasterMkLst>
          <pc:docMk/>
          <pc:sldMasterMk cId="3143826995" sldId="2147483660"/>
        </pc:sldMasterMkLst>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197042525" sldId="2147483661"/>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1100426729" sldId="2147483662"/>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2084898886" sldId="2147483663"/>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2029051372" sldId="2147483664"/>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685627740" sldId="2147483665"/>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1278966236" sldId="2147483666"/>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3606540308" sldId="2147483667"/>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2716345970" sldId="2147483668"/>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4192050084" sldId="2147483669"/>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944117352" sldId="2147483670"/>
          </pc:sldLayoutMkLst>
        </pc:sldLayoutChg>
        <pc:sldLayoutChg chg="new replId">
          <pc:chgData name="Knud Funch | Sound Hub Denmark" userId="11fd6e67-6ba5-462a-9cba-49086f95a5d8" providerId="ADAL" clId="{CF935D88-3477-4B0A-A72C-8A7AE23BA5CE}" dt="2022-01-12T08:13:29.818" v="50336" actId="6938"/>
          <pc:sldLayoutMkLst>
            <pc:docMk/>
            <pc:sldMasterMk cId="3143826995" sldId="2147483660"/>
            <pc:sldLayoutMk cId="884702206" sldId="21474836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C034D85D-BEB2-4738-A0B1-FB5638017696}"/>
              </a:ext>
            </a:extLst>
          </p:cNvPr>
          <p:cNvSpPr>
            <a:spLocks noGrp="1"/>
          </p:cNvSpPr>
          <p:nvPr>
            <p:ph type="hdr" sz="quarter"/>
          </p:nvPr>
        </p:nvSpPr>
        <p:spPr>
          <a:xfrm>
            <a:off x="1" y="0"/>
            <a:ext cx="3078163" cy="512763"/>
          </a:xfrm>
          <a:prstGeom prst="rect">
            <a:avLst/>
          </a:prstGeom>
        </p:spPr>
        <p:txBody>
          <a:bodyPr vert="horz" lIns="91427" tIns="45713" rIns="91427" bIns="45713" rtlCol="0"/>
          <a:lstStyle>
            <a:lvl1pPr algn="l">
              <a:defRPr sz="1100"/>
            </a:lvl1pPr>
          </a:lstStyle>
          <a:p>
            <a:endParaRPr lang="da-DK"/>
          </a:p>
        </p:txBody>
      </p:sp>
      <p:sp>
        <p:nvSpPr>
          <p:cNvPr id="3" name="Pladsholder til dato 2">
            <a:extLst>
              <a:ext uri="{FF2B5EF4-FFF2-40B4-BE49-F238E27FC236}">
                <a16:creationId xmlns:a16="http://schemas.microsoft.com/office/drawing/2014/main" id="{3CF99D96-ED52-4A62-90AB-021450CF59CD}"/>
              </a:ext>
            </a:extLst>
          </p:cNvPr>
          <p:cNvSpPr>
            <a:spLocks noGrp="1"/>
          </p:cNvSpPr>
          <p:nvPr>
            <p:ph type="dt" sz="quarter" idx="1"/>
          </p:nvPr>
        </p:nvSpPr>
        <p:spPr>
          <a:xfrm>
            <a:off x="4024313" y="0"/>
            <a:ext cx="3078162" cy="512763"/>
          </a:xfrm>
          <a:prstGeom prst="rect">
            <a:avLst/>
          </a:prstGeom>
        </p:spPr>
        <p:txBody>
          <a:bodyPr vert="horz" lIns="91427" tIns="45713" rIns="91427" bIns="45713" rtlCol="0"/>
          <a:lstStyle>
            <a:lvl1pPr algn="r">
              <a:defRPr sz="1100"/>
            </a:lvl1pPr>
          </a:lstStyle>
          <a:p>
            <a:fld id="{F4D95655-6429-4260-993B-F6D82681DC0C}" type="datetimeFigureOut">
              <a:rPr lang="da-DK" smtClean="0"/>
              <a:t>25-02-2022</a:t>
            </a:fld>
            <a:endParaRPr lang="da-DK"/>
          </a:p>
        </p:txBody>
      </p:sp>
      <p:sp>
        <p:nvSpPr>
          <p:cNvPr id="4" name="Pladsholder til sidefod 3">
            <a:extLst>
              <a:ext uri="{FF2B5EF4-FFF2-40B4-BE49-F238E27FC236}">
                <a16:creationId xmlns:a16="http://schemas.microsoft.com/office/drawing/2014/main" id="{4AE1E291-52AF-428C-A8D4-BA8F789296E5}"/>
              </a:ext>
            </a:extLst>
          </p:cNvPr>
          <p:cNvSpPr>
            <a:spLocks noGrp="1"/>
          </p:cNvSpPr>
          <p:nvPr>
            <p:ph type="ftr" sz="quarter" idx="2"/>
          </p:nvPr>
        </p:nvSpPr>
        <p:spPr>
          <a:xfrm>
            <a:off x="1" y="9721851"/>
            <a:ext cx="3078163" cy="512763"/>
          </a:xfrm>
          <a:prstGeom prst="rect">
            <a:avLst/>
          </a:prstGeom>
        </p:spPr>
        <p:txBody>
          <a:bodyPr vert="horz" lIns="91427" tIns="45713" rIns="91427" bIns="45713" rtlCol="0" anchor="b"/>
          <a:lstStyle>
            <a:lvl1pPr algn="l">
              <a:defRPr sz="1100"/>
            </a:lvl1pPr>
          </a:lstStyle>
          <a:p>
            <a:endParaRPr lang="da-DK"/>
          </a:p>
        </p:txBody>
      </p:sp>
      <p:sp>
        <p:nvSpPr>
          <p:cNvPr id="5" name="Pladsholder til slidenummer 4">
            <a:extLst>
              <a:ext uri="{FF2B5EF4-FFF2-40B4-BE49-F238E27FC236}">
                <a16:creationId xmlns:a16="http://schemas.microsoft.com/office/drawing/2014/main" id="{17BF07A9-5761-483E-8B40-32BC3C952C0B}"/>
              </a:ext>
            </a:extLst>
          </p:cNvPr>
          <p:cNvSpPr>
            <a:spLocks noGrp="1"/>
          </p:cNvSpPr>
          <p:nvPr>
            <p:ph type="sldNum" sz="quarter" idx="3"/>
          </p:nvPr>
        </p:nvSpPr>
        <p:spPr>
          <a:xfrm>
            <a:off x="4024313" y="9721851"/>
            <a:ext cx="3078162" cy="512763"/>
          </a:xfrm>
          <a:prstGeom prst="rect">
            <a:avLst/>
          </a:prstGeom>
        </p:spPr>
        <p:txBody>
          <a:bodyPr vert="horz" lIns="91427" tIns="45713" rIns="91427" bIns="45713" rtlCol="0" anchor="b"/>
          <a:lstStyle>
            <a:lvl1pPr algn="r">
              <a:defRPr sz="1100"/>
            </a:lvl1pPr>
          </a:lstStyle>
          <a:p>
            <a:fld id="{A7A7BC40-9D2C-4717-8195-3EC22FB424F0}" type="slidenum">
              <a:rPr lang="da-DK" smtClean="0"/>
              <a:t>‹nr.›</a:t>
            </a:fld>
            <a:endParaRPr lang="da-DK"/>
          </a:p>
        </p:txBody>
      </p:sp>
    </p:spTree>
    <p:extLst>
      <p:ext uri="{BB962C8B-B14F-4D97-AF65-F5344CB8AC3E}">
        <p14:creationId xmlns:p14="http://schemas.microsoft.com/office/powerpoint/2010/main" val="2963892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Pladsholder til sidehoved 13">
            <a:extLst>
              <a:ext uri="{FF2B5EF4-FFF2-40B4-BE49-F238E27FC236}">
                <a16:creationId xmlns:a16="http://schemas.microsoft.com/office/drawing/2014/main" id="{BFC2FD78-6B9A-4E8C-8B08-2CC2F676A5FD}"/>
              </a:ext>
            </a:extLst>
          </p:cNvPr>
          <p:cNvSpPr>
            <a:spLocks noGrp="1"/>
          </p:cNvSpPr>
          <p:nvPr>
            <p:ph type="hdr" sz="quarter"/>
          </p:nvPr>
        </p:nvSpPr>
        <p:spPr>
          <a:xfrm>
            <a:off x="1" y="0"/>
            <a:ext cx="3078981" cy="513694"/>
          </a:xfrm>
          <a:prstGeom prst="rect">
            <a:avLst/>
          </a:prstGeom>
        </p:spPr>
        <p:txBody>
          <a:bodyPr vert="horz" lIns="94787" tIns="47393" rIns="94787" bIns="47393" rtlCol="0"/>
          <a:lstStyle>
            <a:lvl1pPr algn="l">
              <a:defRPr sz="1200"/>
            </a:lvl1pPr>
          </a:lstStyle>
          <a:p>
            <a:endParaRPr lang="da-DK"/>
          </a:p>
        </p:txBody>
      </p:sp>
      <p:sp>
        <p:nvSpPr>
          <p:cNvPr id="15" name="Pladsholder til slidebillede 14">
            <a:extLst>
              <a:ext uri="{FF2B5EF4-FFF2-40B4-BE49-F238E27FC236}">
                <a16:creationId xmlns:a16="http://schemas.microsoft.com/office/drawing/2014/main" id="{091A88A7-C31A-4EED-80B9-E6AA4B05A73E}"/>
              </a:ext>
            </a:extLst>
          </p:cNvPr>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4787" tIns="47393" rIns="94787" bIns="47393" rtlCol="0" anchor="ctr"/>
          <a:lstStyle/>
          <a:p>
            <a:endParaRPr lang="da-DK"/>
          </a:p>
        </p:txBody>
      </p:sp>
      <p:sp>
        <p:nvSpPr>
          <p:cNvPr id="16" name="Pladsholder til noter 15">
            <a:extLst>
              <a:ext uri="{FF2B5EF4-FFF2-40B4-BE49-F238E27FC236}">
                <a16:creationId xmlns:a16="http://schemas.microsoft.com/office/drawing/2014/main" id="{B89636D7-D13F-494B-A430-F6BF6F4681B8}"/>
              </a:ext>
            </a:extLst>
          </p:cNvPr>
          <p:cNvSpPr>
            <a:spLocks noGrp="1"/>
          </p:cNvSpPr>
          <p:nvPr>
            <p:ph type="body" sz="quarter" idx="3"/>
          </p:nvPr>
        </p:nvSpPr>
        <p:spPr>
          <a:xfrm>
            <a:off x="710407" y="4925899"/>
            <a:ext cx="5683250" cy="4029388"/>
          </a:xfrm>
          <a:prstGeom prst="rect">
            <a:avLst/>
          </a:prstGeom>
        </p:spPr>
        <p:txBody>
          <a:bodyPr vert="horz" lIns="94787" tIns="47393" rIns="94787" bIns="47393"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17" name="Pladsholder til dato 16">
            <a:extLst>
              <a:ext uri="{FF2B5EF4-FFF2-40B4-BE49-F238E27FC236}">
                <a16:creationId xmlns:a16="http://schemas.microsoft.com/office/drawing/2014/main" id="{925B758B-60EA-4FC9-9C82-7918EBBAE794}"/>
              </a:ext>
            </a:extLst>
          </p:cNvPr>
          <p:cNvSpPr>
            <a:spLocks noGrp="1"/>
          </p:cNvSpPr>
          <p:nvPr>
            <p:ph type="dt" idx="1"/>
          </p:nvPr>
        </p:nvSpPr>
        <p:spPr>
          <a:xfrm>
            <a:off x="4023423" y="0"/>
            <a:ext cx="3078981" cy="513694"/>
          </a:xfrm>
          <a:prstGeom prst="rect">
            <a:avLst/>
          </a:prstGeom>
        </p:spPr>
        <p:txBody>
          <a:bodyPr vert="horz" lIns="94787" tIns="47393" rIns="94787" bIns="47393" rtlCol="0"/>
          <a:lstStyle>
            <a:lvl1pPr algn="r">
              <a:defRPr sz="1200"/>
            </a:lvl1pPr>
          </a:lstStyle>
          <a:p>
            <a:fld id="{7AB53AF7-9EE8-41F4-BFED-602026905D9A}" type="datetimeFigureOut">
              <a:rPr lang="da-DK" smtClean="0"/>
              <a:t>25-02-2022</a:t>
            </a:fld>
            <a:endParaRPr lang="da-DK"/>
          </a:p>
        </p:txBody>
      </p:sp>
      <p:sp>
        <p:nvSpPr>
          <p:cNvPr id="18" name="Pladsholder til sidefod 17">
            <a:extLst>
              <a:ext uri="{FF2B5EF4-FFF2-40B4-BE49-F238E27FC236}">
                <a16:creationId xmlns:a16="http://schemas.microsoft.com/office/drawing/2014/main" id="{47CD4B0C-A27B-44FF-977F-A0BF01ACDCF7}"/>
              </a:ext>
            </a:extLst>
          </p:cNvPr>
          <p:cNvSpPr>
            <a:spLocks noGrp="1"/>
          </p:cNvSpPr>
          <p:nvPr>
            <p:ph type="ftr" sz="quarter" idx="4"/>
          </p:nvPr>
        </p:nvSpPr>
        <p:spPr>
          <a:xfrm>
            <a:off x="1" y="9720920"/>
            <a:ext cx="3078981" cy="513694"/>
          </a:xfrm>
          <a:prstGeom prst="rect">
            <a:avLst/>
          </a:prstGeom>
        </p:spPr>
        <p:txBody>
          <a:bodyPr vert="horz" lIns="94787" tIns="47393" rIns="94787" bIns="47393" rtlCol="0" anchor="b"/>
          <a:lstStyle>
            <a:lvl1pPr algn="l">
              <a:defRPr sz="1200"/>
            </a:lvl1pPr>
          </a:lstStyle>
          <a:p>
            <a:endParaRPr lang="da-DK"/>
          </a:p>
        </p:txBody>
      </p:sp>
      <p:sp>
        <p:nvSpPr>
          <p:cNvPr id="19" name="Pladsholder til slidenummer 18">
            <a:extLst>
              <a:ext uri="{FF2B5EF4-FFF2-40B4-BE49-F238E27FC236}">
                <a16:creationId xmlns:a16="http://schemas.microsoft.com/office/drawing/2014/main" id="{502C86CE-D032-4291-9F9D-7C769B739411}"/>
              </a:ext>
            </a:extLst>
          </p:cNvPr>
          <p:cNvSpPr>
            <a:spLocks noGrp="1"/>
          </p:cNvSpPr>
          <p:nvPr>
            <p:ph type="sldNum" sz="quarter" idx="5"/>
          </p:nvPr>
        </p:nvSpPr>
        <p:spPr>
          <a:xfrm>
            <a:off x="4023423" y="9720920"/>
            <a:ext cx="3078981" cy="513694"/>
          </a:xfrm>
          <a:prstGeom prst="rect">
            <a:avLst/>
          </a:prstGeom>
        </p:spPr>
        <p:txBody>
          <a:bodyPr vert="horz" lIns="94787" tIns="47393" rIns="94787" bIns="47393" rtlCol="0" anchor="b"/>
          <a:lstStyle>
            <a:lvl1pPr algn="r">
              <a:defRPr sz="1200"/>
            </a:lvl1pPr>
          </a:lstStyle>
          <a:p>
            <a:fld id="{15E7B9DF-7307-4157-A776-A3DCAE1AC8EE}" type="slidenum">
              <a:rPr lang="da-DK" smtClean="0"/>
              <a:t>‹nr.›</a:t>
            </a:fld>
            <a:endParaRPr lang="da-DK"/>
          </a:p>
        </p:txBody>
      </p:sp>
    </p:spTree>
    <p:extLst>
      <p:ext uri="{BB962C8B-B14F-4D97-AF65-F5344CB8AC3E}">
        <p14:creationId xmlns:p14="http://schemas.microsoft.com/office/powerpoint/2010/main" val="2054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frequence.dk/hifi/70-hoejttalere-amp-pa/1645-pls-p830983/" TargetMode="External"/><Relationship Id="rId5" Type="http://schemas.openxmlformats.org/officeDocument/2006/relationships/hyperlink" Target="https://www.hifiberry.com/shop/boards/hifiberry-amp2/" TargetMode="External"/><Relationship Id="rId4" Type="http://schemas.openxmlformats.org/officeDocument/2006/relationships/hyperlink" Target="https://www.raspberrypi.com/products/iqaudio-dac-plu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yvnxQ2fQg1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microbit-micropython.readthedocs.io/en/v2-docs/" TargetMode="External"/><Relationship Id="rId4" Type="http://schemas.openxmlformats.org/officeDocument/2006/relationships/hyperlink" Target="https://www.w3schools.com/pyth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circuitbasics.com/useful-raspberry-pi-command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raspberrypi.com/documentation/computers/using_linux.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hoenixnap.com/kb/enable-ssh-raspberry-pi"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a.wikipedia.org/wiki/Secure_Shel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putty.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audacityteam.org/download/"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python.org/3/library/os.path.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crobit-micropython.readthedocs.io/en/v2-docs/radio.html?highlight=radio%20channel#radio.confi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pPr defTabSz="947679">
              <a:defRPr/>
            </a:pPr>
            <a:r>
              <a:rPr lang="da-DK" dirty="0"/>
              <a:t>Slide stak er tænkt som inspiration til lærer – ikke som et færdigt forløb overfor eleverne.</a:t>
            </a:r>
          </a:p>
          <a:p>
            <a:r>
              <a:rPr lang="da-DK" dirty="0"/>
              <a:t>En skabelon som der kan plukkes i.</a:t>
            </a:r>
          </a:p>
          <a:p>
            <a:endParaRPr lang="da-DK" dirty="0"/>
          </a:p>
          <a:p>
            <a:r>
              <a:rPr lang="da-DK" dirty="0"/>
              <a:t>Version 25-feb-2022</a:t>
            </a:r>
          </a:p>
          <a:p>
            <a:r>
              <a:rPr lang="da-DK" dirty="0"/>
              <a:t>- Rettet fejl </a:t>
            </a:r>
            <a:r>
              <a:rPr lang="da-DK" dirty="0" err="1"/>
              <a:t>mht</a:t>
            </a:r>
            <a:r>
              <a:rPr lang="da-DK"/>
              <a:t> udskrift med noter.</a:t>
            </a:r>
            <a:endParaRPr lang="da-DK" dirty="0"/>
          </a:p>
          <a:p>
            <a:r>
              <a:rPr lang="da-DK" dirty="0"/>
              <a:t>Version 07-Jan-2022</a:t>
            </a:r>
          </a:p>
          <a:p>
            <a:r>
              <a:rPr lang="da-DK" dirty="0"/>
              <a:t>- Tilføjet slides med beskrivelse af optioner – Headless og Fjernkontrol, samt tilføjet et par åbenbog opgaver.</a:t>
            </a:r>
          </a:p>
          <a:p>
            <a:r>
              <a:rPr lang="da-DK" dirty="0"/>
              <a:t>Version 15-Dec-2021</a:t>
            </a:r>
          </a:p>
          <a:p>
            <a:pPr marL="177689" indent="-177689">
              <a:buFontTx/>
              <a:buChar char="-"/>
            </a:pPr>
            <a:r>
              <a:rPr lang="da-DK" dirty="0"/>
              <a:t>Tilføjet slides med links til supplerende materiale, som tidligere har været placeret andre steder – Notebooks og projektoplæg.</a:t>
            </a:r>
          </a:p>
          <a:p>
            <a:pPr marL="177689" indent="-177689">
              <a:buFontTx/>
              <a:buChar char="-"/>
            </a:pPr>
            <a:r>
              <a:rPr lang="da-DK" dirty="0"/>
              <a:t>Rettet småting i tekst på slides med Micro:Bit type x, samt rettet i header.</a:t>
            </a:r>
          </a:p>
          <a:p>
            <a:pPr marL="177689" indent="-177689">
              <a:buFontTx/>
              <a:buChar char="-"/>
            </a:pPr>
            <a:r>
              <a:rPr lang="da-DK" dirty="0"/>
              <a:t>Tilføjet introducerende slides omkring fundament og protokol.</a:t>
            </a:r>
          </a:p>
          <a:p>
            <a:r>
              <a:rPr lang="da-DK" dirty="0"/>
              <a:t>Version 18-nov-2021</a:t>
            </a:r>
          </a:p>
          <a:p>
            <a:r>
              <a:rPr lang="da-DK" dirty="0"/>
              <a:t>Rettet i forhold til Version 011121:</a:t>
            </a:r>
          </a:p>
          <a:p>
            <a:pPr marL="177689" indent="-177689">
              <a:buFontTx/>
              <a:buChar char="-"/>
            </a:pPr>
            <a:r>
              <a:rPr lang="da-DK" dirty="0"/>
              <a:t>Slide 9 – Stavefejl</a:t>
            </a:r>
          </a:p>
          <a:p>
            <a:pPr marL="177689" indent="-177689">
              <a:buFontTx/>
              <a:buChar char="-"/>
            </a:pPr>
            <a:r>
              <a:rPr lang="da-DK" dirty="0"/>
              <a:t>Slide 3 – fjernet forkert indhold i note, og tilføjet ny note i både slide 3 og 2.</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1</a:t>
            </a:fld>
            <a:endParaRPr lang="da-DK"/>
          </a:p>
        </p:txBody>
      </p:sp>
    </p:spTree>
    <p:extLst>
      <p:ext uri="{BB962C8B-B14F-4D97-AF65-F5344CB8AC3E}">
        <p14:creationId xmlns:p14="http://schemas.microsoft.com/office/powerpoint/2010/main" val="187843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Fokus: Kode i Pc/MAC/PI – så tilbage til </a:t>
            </a:r>
            <a:r>
              <a:rPr lang="da-DK" dirty="0" err="1"/>
              <a:t>python</a:t>
            </a:r>
            <a:r>
              <a:rPr lang="da-DK" dirty="0"/>
              <a:t> fortolkeren der (&gt;&gt;&gt;Python ….) fremfor (&gt;&gt;&gt;</a:t>
            </a:r>
            <a:r>
              <a:rPr lang="da-DK" dirty="0" err="1"/>
              <a:t>Micropython</a:t>
            </a:r>
            <a:r>
              <a:rPr lang="da-DK" dirty="0"/>
              <a:t> …)</a:t>
            </a:r>
          </a:p>
          <a:p>
            <a:endParaRPr lang="da-DK" dirty="0"/>
          </a:p>
          <a:p>
            <a:r>
              <a:rPr lang="da-DK" dirty="0"/>
              <a:t>Anbefaling: Vis koden i Thonny og kør den – fremfor at vise det som slide!!</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10</a:t>
            </a:fld>
            <a:endParaRPr lang="da-DK"/>
          </a:p>
        </p:txBody>
      </p:sp>
    </p:spTree>
    <p:extLst>
      <p:ext uri="{BB962C8B-B14F-4D97-AF65-F5344CB8AC3E}">
        <p14:creationId xmlns:p14="http://schemas.microsoft.com/office/powerpoint/2010/main" val="4043367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defTabSz="947679">
              <a:defRPr/>
            </a:pPr>
            <a:r>
              <a:rPr lang="da-DK" dirty="0"/>
              <a:t>Fokus på kode i PC/MAC/PI</a:t>
            </a:r>
          </a:p>
          <a:p>
            <a:endParaRPr lang="da-DK" dirty="0"/>
          </a:p>
          <a:p>
            <a:r>
              <a:rPr lang="da-DK" dirty="0"/>
              <a:t>Udvidet funktionalitet i funktionen </a:t>
            </a:r>
            <a:r>
              <a:rPr lang="da-DK" dirty="0" err="1"/>
              <a:t>get_microbit_input</a:t>
            </a:r>
            <a:r>
              <a:rPr lang="da-DK" dirty="0"/>
              <a:t>() til der hvor det kan udnyttes. Man kan komme langt bare med ‘</a:t>
            </a:r>
            <a:r>
              <a:rPr lang="da-DK" dirty="0" err="1"/>
              <a:t>key</a:t>
            </a:r>
            <a:r>
              <a:rPr lang="da-DK" dirty="0"/>
              <a:t>’! </a:t>
            </a:r>
          </a:p>
          <a:p>
            <a:r>
              <a:rPr lang="da-DK" dirty="0"/>
              <a:t>I Opstillinger med flere </a:t>
            </a:r>
            <a:r>
              <a:rPr lang="da-DK" dirty="0" err="1"/>
              <a:t>Micro:Bits</a:t>
            </a:r>
            <a:r>
              <a:rPr lang="da-DK" dirty="0"/>
              <a:t> af samme type (som vi kommer ind på til case 3 – QUIZ) kan man udnytte den ekstra information.</a:t>
            </a:r>
          </a:p>
          <a:p>
            <a:endParaRPr lang="da-DK" dirty="0"/>
          </a:p>
          <a:p>
            <a:r>
              <a:rPr lang="da-DK" dirty="0"/>
              <a:t>Og også når/hvis man vil bruge de MB typer som sender værdier til PC/MAC/PI.</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11</a:t>
            </a:fld>
            <a:endParaRPr lang="da-DK"/>
          </a:p>
        </p:txBody>
      </p:sp>
    </p:spTree>
    <p:extLst>
      <p:ext uri="{BB962C8B-B14F-4D97-AF65-F5344CB8AC3E}">
        <p14:creationId xmlns:p14="http://schemas.microsoft.com/office/powerpoint/2010/main" val="304249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15E7B9DF-7307-4157-A776-A3DCAE1AC8EE}" type="slidenum">
              <a:rPr lang="da-DK" smtClean="0"/>
              <a:t>12</a:t>
            </a:fld>
            <a:endParaRPr lang="da-DK"/>
          </a:p>
        </p:txBody>
      </p:sp>
    </p:spTree>
    <p:extLst>
      <p:ext uri="{BB962C8B-B14F-4D97-AF65-F5344CB8AC3E}">
        <p14:creationId xmlns:p14="http://schemas.microsoft.com/office/powerpoint/2010/main" val="151368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pPr defTabSz="947679">
              <a:defRPr/>
            </a:pPr>
            <a:r>
              <a:rPr lang="da-DK" dirty="0"/>
              <a:t>Fokus på kode på PC/MAC/PI</a:t>
            </a:r>
          </a:p>
          <a:p>
            <a:pPr defTabSz="947679">
              <a:defRPr/>
            </a:pPr>
            <a:endParaRPr lang="da-DK" dirty="0"/>
          </a:p>
          <a:p>
            <a:pPr defTabSz="947679">
              <a:defRPr/>
            </a:pPr>
            <a:r>
              <a:rPr lang="da-DK" dirty="0"/>
              <a:t>Anbefaling: Vis koden i Thonny og kør den – fremfor at vise det som slide!!</a:t>
            </a:r>
          </a:p>
          <a:p>
            <a:pPr defTabSz="947679">
              <a:defRPr/>
            </a:pPr>
            <a:endParaRPr lang="da-DK" dirty="0"/>
          </a:p>
          <a:p>
            <a:pPr defTabSz="947679">
              <a:defRPr/>
            </a:pPr>
            <a:r>
              <a:rPr lang="da-DK" dirty="0"/>
              <a:t>Ud over det med at få alle parametre fra </a:t>
            </a:r>
            <a:r>
              <a:rPr lang="da-DK" dirty="0" err="1"/>
              <a:t>get_microbit_input</a:t>
            </a:r>
            <a:r>
              <a:rPr lang="da-DK" dirty="0"/>
              <a:t>() kaldet så er der også den forskel at der her er lavet en reetablering af den serielle forbindelse til Microbitten, hvis den serielle forbindelse afbrydes undervejs. En detalje som kan bruges i åben bog snak om kommunikations sikkerhed og nedbrud, samt hvordan funktionen er lavet i Lklib.py.</a:t>
            </a:r>
          </a:p>
          <a:p>
            <a:pPr defTabSz="947679">
              <a:defRPr/>
            </a:pPr>
            <a:endParaRPr lang="da-DK" dirty="0"/>
          </a:p>
          <a:p>
            <a:pPr defTabSz="947679">
              <a:defRPr/>
            </a:pPr>
            <a:r>
              <a:rPr lang="da-DK" dirty="0"/>
              <a:t>MEN det er kun hvis man vil dybere i den retning. </a:t>
            </a:r>
          </a:p>
          <a:p>
            <a:pPr defTabSz="947679">
              <a:defRPr/>
            </a:pPr>
            <a:r>
              <a:rPr lang="da-DK" dirty="0"/>
              <a:t>Det er underordnet for at bruge programeksemplerne i ‘lukket’ bog mode.</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13</a:t>
            </a:fld>
            <a:endParaRPr lang="da-DK"/>
          </a:p>
        </p:txBody>
      </p:sp>
    </p:spTree>
    <p:extLst>
      <p:ext uri="{BB962C8B-B14F-4D97-AF65-F5344CB8AC3E}">
        <p14:creationId xmlns:p14="http://schemas.microsoft.com/office/powerpoint/2010/main" val="413227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FOKUS – Kode i </a:t>
            </a:r>
            <a:r>
              <a:rPr lang="da-DK" dirty="0" err="1"/>
              <a:t>Microbit</a:t>
            </a:r>
            <a:r>
              <a:rPr lang="da-DK" dirty="0"/>
              <a:t> – flere varianter/typer af sensor input</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14</a:t>
            </a:fld>
            <a:endParaRPr lang="da-DK"/>
          </a:p>
        </p:txBody>
      </p:sp>
    </p:spTree>
    <p:extLst>
      <p:ext uri="{BB962C8B-B14F-4D97-AF65-F5344CB8AC3E}">
        <p14:creationId xmlns:p14="http://schemas.microsoft.com/office/powerpoint/2010/main" val="39280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Blot med som inspiration.</a:t>
            </a:r>
          </a:p>
          <a:p>
            <a:r>
              <a:rPr lang="da-DK" dirty="0"/>
              <a:t>Hvis man vil er det bedre at demonstrere det real </a:t>
            </a:r>
            <a:r>
              <a:rPr lang="da-DK" dirty="0" err="1"/>
              <a:t>life</a:t>
            </a:r>
            <a:r>
              <a:rPr lang="da-DK" dirty="0"/>
              <a:t> med kode kørende på Pc og med Micro:Bit og PIR sensor tilsluttet.</a:t>
            </a:r>
          </a:p>
          <a:p>
            <a:endParaRPr lang="da-DK" dirty="0"/>
          </a:p>
          <a:p>
            <a:r>
              <a:rPr lang="da-DK" dirty="0"/>
              <a:t>Man kan også lave det til en opgave. Lad eleverne loade en type-4 kode, og koble en PIR sensor på </a:t>
            </a:r>
            <a:r>
              <a:rPr lang="da-DK" dirty="0" err="1"/>
              <a:t>MicroBitten</a:t>
            </a:r>
            <a:r>
              <a:rPr lang="da-DK" dirty="0"/>
              <a:t> og kør med kode der aflæser værdier på PC/MAC/PI.</a:t>
            </a:r>
          </a:p>
          <a:p>
            <a:endParaRPr lang="da-DK" dirty="0"/>
          </a:p>
          <a:p>
            <a:r>
              <a:rPr lang="da-DK" dirty="0"/>
              <a:t>Ved bevægelse kan se hvad der indlæses fra </a:t>
            </a:r>
            <a:r>
              <a:rPr lang="da-DK" b="1" dirty="0" err="1"/>
              <a:t>get_microbit_input</a:t>
            </a:r>
            <a:r>
              <a:rPr lang="da-DK" b="1" dirty="0"/>
              <a:t>() </a:t>
            </a:r>
            <a:r>
              <a:rPr lang="da-DK" dirty="0"/>
              <a:t>kaldet.</a:t>
            </a:r>
          </a:p>
          <a:p>
            <a:r>
              <a:rPr lang="da-DK" dirty="0"/>
              <a:t>Da type-4 sender </a:t>
            </a:r>
            <a:r>
              <a:rPr lang="da-DK" dirty="0" err="1"/>
              <a:t>key</a:t>
            </a:r>
            <a:r>
              <a:rPr lang="da-DK" dirty="0"/>
              <a:t> =”B” ved bevægelse, og type-0 også sender ”B” (når der trykkes på knap B) så får man med samme kode </a:t>
            </a:r>
            <a:br>
              <a:rPr lang="da-DK" dirty="0"/>
            </a:br>
            <a:r>
              <a:rPr lang="da-DK" dirty="0"/>
              <a:t>på PC stadig afspillet en lyd (buu_sound.wav), da der ikke testes for type i LKS2Ma-Mbinput-2.py.</a:t>
            </a:r>
          </a:p>
          <a:p>
            <a:r>
              <a:rPr lang="da-DK" dirty="0" err="1"/>
              <a:t>D.v.s</a:t>
            </a:r>
            <a:r>
              <a:rPr lang="da-DK" dirty="0"/>
              <a:t>. at man kan ‘simulere’ PIR sensor med type-0 og tryk på knap B. </a:t>
            </a:r>
          </a:p>
          <a:p>
            <a:endParaRPr lang="da-DK" dirty="0"/>
          </a:p>
          <a:p>
            <a:r>
              <a:rPr lang="da-DK" dirty="0"/>
              <a:t>Man kan derudover lave opgaver med konstruktion af div elektriske kredsløb og kombinere med de eksisterende typer af Micro:Bit koder, og/eller etablering af nye typer.</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15</a:t>
            </a:fld>
            <a:endParaRPr lang="da-DK"/>
          </a:p>
        </p:txBody>
      </p:sp>
    </p:spTree>
    <p:extLst>
      <p:ext uri="{BB962C8B-B14F-4D97-AF65-F5344CB8AC3E}">
        <p14:creationId xmlns:p14="http://schemas.microsoft.com/office/powerpoint/2010/main" val="263815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Oversigt over de Micro:Bit type koder som er gennemgået indtil videre, og som er tilstrækkelige til projektopgaven og de programeksempler der følger med til spor2. Efterfølgende vises flere færdige typer, men det er for dem som vil gå dybere.</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16</a:t>
            </a:fld>
            <a:endParaRPr lang="da-DK"/>
          </a:p>
        </p:txBody>
      </p:sp>
    </p:spTree>
    <p:extLst>
      <p:ext uri="{BB962C8B-B14F-4D97-AF65-F5344CB8AC3E}">
        <p14:creationId xmlns:p14="http://schemas.microsoft.com/office/powerpoint/2010/main" val="286325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Som et eksempel på en kombination af mulige sensorer der kan aflæses og sendes. </a:t>
            </a:r>
          </a:p>
          <a:p>
            <a:r>
              <a:rPr lang="da-DK" dirty="0"/>
              <a:t>Her er det alle input sensorer fra det udvidelses KIT til Micro:Bit som hedder </a:t>
            </a:r>
            <a:r>
              <a:rPr lang="da-DK" dirty="0" err="1"/>
              <a:t>Tinker</a:t>
            </a:r>
            <a:r>
              <a:rPr lang="da-DK" dirty="0"/>
              <a:t>-KIT.</a:t>
            </a:r>
          </a:p>
          <a:p>
            <a:r>
              <a:rPr lang="da-DK" dirty="0"/>
              <a:t>Her kommer den fjerde parameter i spil. </a:t>
            </a:r>
          </a:p>
          <a:p>
            <a:r>
              <a:rPr lang="da-DK" dirty="0"/>
              <a:t>- Eksempelvis til at overføre potentiometer værdier til PC/MAC/PI</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17</a:t>
            </a:fld>
            <a:endParaRPr lang="da-DK"/>
          </a:p>
        </p:txBody>
      </p:sp>
    </p:spTree>
    <p:extLst>
      <p:ext uri="{BB962C8B-B14F-4D97-AF65-F5344CB8AC3E}">
        <p14:creationId xmlns:p14="http://schemas.microsoft.com/office/powerpoint/2010/main" val="728116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Der er yderligere kode stumper som kan sende værdier til PC/MAC/PI som kan ses i denne oversigt.</a:t>
            </a:r>
          </a:p>
          <a:p>
            <a:r>
              <a:rPr lang="da-DK" dirty="0"/>
              <a:t>Her kommer den sidste retur parameter i spil. </a:t>
            </a:r>
          </a:p>
          <a:p>
            <a:r>
              <a:rPr lang="da-DK" dirty="0"/>
              <a:t>Her kommer værdier fra sensorerne med over til PC/MAC/PI.</a:t>
            </a:r>
          </a:p>
          <a:p>
            <a:endParaRPr lang="da-DK" dirty="0"/>
          </a:p>
          <a:p>
            <a:r>
              <a:rPr lang="da-DK" dirty="0"/>
              <a:t>De bruges ikke i kode eksemplerne case 1,2,3 i Spor 2, men ligger til dem som vil mere. </a:t>
            </a:r>
          </a:p>
          <a:p>
            <a:r>
              <a:rPr lang="da-DK" dirty="0"/>
              <a:t>I spor 4 er der et enkelt eksempel der benytter dem.</a:t>
            </a:r>
          </a:p>
          <a:p>
            <a:r>
              <a:rPr lang="da-DK" dirty="0"/>
              <a:t>Man kan her tænke på at lave opgaver der logger sensor værdier etc.</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18</a:t>
            </a:fld>
            <a:endParaRPr lang="da-DK"/>
          </a:p>
        </p:txBody>
      </p:sp>
    </p:spTree>
    <p:extLst>
      <p:ext uri="{BB962C8B-B14F-4D97-AF65-F5344CB8AC3E}">
        <p14:creationId xmlns:p14="http://schemas.microsoft.com/office/powerpoint/2010/main" val="268410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Blot med som inspiration.</a:t>
            </a:r>
          </a:p>
          <a:p>
            <a:r>
              <a:rPr lang="da-DK" dirty="0"/>
              <a:t>Hvis man vil er det bedre at demonstrere det real-</a:t>
            </a:r>
            <a:r>
              <a:rPr lang="da-DK" dirty="0" err="1"/>
              <a:t>life</a:t>
            </a:r>
            <a:r>
              <a:rPr lang="da-DK" dirty="0"/>
              <a:t> med kode kørende på PC/MAC/PI og med Micro:Bit og Potentiometer tilsluttet.</a:t>
            </a:r>
          </a:p>
          <a:p>
            <a:r>
              <a:rPr lang="da-DK" dirty="0"/>
              <a:t>Ved bevægelse af potentiometeret kan man se hvad der indlæses fra </a:t>
            </a:r>
            <a:r>
              <a:rPr lang="da-DK" b="1" dirty="0" err="1"/>
              <a:t>get_microbit_input</a:t>
            </a:r>
            <a:r>
              <a:rPr lang="da-DK" b="1" dirty="0"/>
              <a:t>() </a:t>
            </a:r>
            <a:r>
              <a:rPr lang="da-DK" dirty="0"/>
              <a:t>kaldet på PC/MAC/PI </a:t>
            </a:r>
          </a:p>
          <a:p>
            <a:endParaRPr lang="da-DK" dirty="0"/>
          </a:p>
          <a:p>
            <a:r>
              <a:rPr lang="da-DK" dirty="0"/>
              <a:t>Man kan også lave det til en opgave. </a:t>
            </a:r>
          </a:p>
          <a:p>
            <a:endParaRPr lang="da-DK" dirty="0"/>
          </a:p>
          <a:p>
            <a:r>
              <a:rPr lang="da-DK" dirty="0"/>
              <a:t>Man kan derudover lave opgaver med konstruktion af div elektriske kredsløb og kombinere med de eksisterende typer af Micro:Bit koder, og/eller etablering af nye typer. </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19</a:t>
            </a:fld>
            <a:endParaRPr lang="da-DK"/>
          </a:p>
        </p:txBody>
      </p:sp>
    </p:spTree>
    <p:extLst>
      <p:ext uri="{BB962C8B-B14F-4D97-AF65-F5344CB8AC3E}">
        <p14:creationId xmlns:p14="http://schemas.microsoft.com/office/powerpoint/2010/main" val="380175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noProof="0" dirty="0"/>
              <a:t>Programeksempler kan køre på PC/MAC med en Micro:Bit tilsluttet!</a:t>
            </a:r>
          </a:p>
          <a:p>
            <a:r>
              <a:rPr lang="da-DK" noProof="0" dirty="0"/>
              <a:t>Så man behøver IKKE at have opstilling med PI for at komme i gang.</a:t>
            </a:r>
          </a:p>
          <a:p>
            <a:endParaRPr lang="da-DK" noProof="0" dirty="0"/>
          </a:p>
          <a:p>
            <a:r>
              <a:rPr lang="da-DK" noProof="0" dirty="0"/>
              <a:t>Omvendt kan opstilling med PI gøre det mere til et ‘produkt’, og man kan med PI lave en opstilling der fungerer </a:t>
            </a:r>
          </a:p>
          <a:p>
            <a:r>
              <a:rPr lang="da-DK" noProof="0" dirty="0"/>
              <a:t>uden at man skal have skærm og tastatur tilsluttet, og kan få program til at køre når PI tilsluttes strøm. (Headless).</a:t>
            </a:r>
          </a:p>
          <a:p>
            <a:endParaRPr lang="da-DK" noProof="0" dirty="0"/>
          </a:p>
          <a:p>
            <a:r>
              <a:rPr lang="da-DK" noProof="0" dirty="0"/>
              <a:t>Raspberry pi reference</a:t>
            </a:r>
          </a:p>
          <a:p>
            <a:r>
              <a:rPr lang="da-DK" noProof="0" dirty="0" err="1">
                <a:hlinkClick r:id="rId3"/>
              </a:rPr>
              <a:t>Teach</a:t>
            </a:r>
            <a:r>
              <a:rPr lang="da-DK" noProof="0" dirty="0">
                <a:hlinkClick r:id="rId3"/>
              </a:rPr>
              <a:t>, Learn, and Make with Raspberry Pi</a:t>
            </a:r>
            <a:endParaRPr lang="da-DK" noProof="0" dirty="0"/>
          </a:p>
          <a:p>
            <a:endParaRPr lang="da-DK" noProof="0" dirty="0"/>
          </a:p>
          <a:p>
            <a:endParaRPr lang="da-DK" noProof="0" dirty="0"/>
          </a:p>
          <a:p>
            <a:r>
              <a:rPr lang="da-DK" noProof="0" dirty="0" err="1"/>
              <a:t>IQAudio</a:t>
            </a:r>
            <a:endParaRPr lang="da-DK" noProof="0" dirty="0"/>
          </a:p>
          <a:p>
            <a:r>
              <a:rPr lang="da-DK" noProof="0" dirty="0">
                <a:hlinkClick r:id="rId4"/>
              </a:rPr>
              <a:t>Buy a </a:t>
            </a:r>
            <a:r>
              <a:rPr lang="da-DK" noProof="0" dirty="0" err="1">
                <a:hlinkClick r:id="rId4"/>
              </a:rPr>
              <a:t>IQaudio</a:t>
            </a:r>
            <a:r>
              <a:rPr lang="da-DK" noProof="0" dirty="0">
                <a:hlinkClick r:id="rId4"/>
              </a:rPr>
              <a:t> DAC+ – Raspberry Pi</a:t>
            </a:r>
            <a:endParaRPr lang="da-DK" noProof="0" dirty="0"/>
          </a:p>
          <a:p>
            <a:r>
              <a:rPr lang="da-DK" noProof="0" dirty="0"/>
              <a:t>Som alternativ til </a:t>
            </a:r>
            <a:r>
              <a:rPr lang="da-DK" noProof="0" dirty="0" err="1"/>
              <a:t>IQAudio</a:t>
            </a:r>
            <a:r>
              <a:rPr lang="da-DK" noProof="0" dirty="0"/>
              <a:t> </a:t>
            </a:r>
            <a:r>
              <a:rPr lang="da-DK" noProof="0" dirty="0" err="1"/>
              <a:t>DigiAMP</a:t>
            </a:r>
            <a:r>
              <a:rPr lang="da-DK" noProof="0" dirty="0"/>
              <a:t>+ kan man bruge </a:t>
            </a:r>
            <a:r>
              <a:rPr lang="da-DK" noProof="0" dirty="0" err="1"/>
              <a:t>HiFIBerry</a:t>
            </a:r>
            <a:r>
              <a:rPr lang="da-DK" noProof="0" dirty="0"/>
              <a:t> AMP2</a:t>
            </a:r>
          </a:p>
          <a:p>
            <a:r>
              <a:rPr lang="da-DK" noProof="0" dirty="0" err="1">
                <a:hlinkClick r:id="rId5"/>
              </a:rPr>
              <a:t>HiFiBerry</a:t>
            </a:r>
            <a:r>
              <a:rPr lang="da-DK" noProof="0" dirty="0">
                <a:hlinkClick r:id="rId5"/>
              </a:rPr>
              <a:t> Amp2 | </a:t>
            </a:r>
            <a:r>
              <a:rPr lang="da-DK" noProof="0" dirty="0" err="1">
                <a:hlinkClick r:id="rId5"/>
              </a:rPr>
              <a:t>HiFiBerry</a:t>
            </a:r>
            <a:endParaRPr lang="da-DK" noProof="0" dirty="0"/>
          </a:p>
          <a:p>
            <a:endParaRPr lang="da-DK" noProof="0" dirty="0"/>
          </a:p>
          <a:p>
            <a:r>
              <a:rPr lang="da-DK" noProof="0" dirty="0"/>
              <a:t>Højtaler enhed</a:t>
            </a:r>
          </a:p>
          <a:p>
            <a:r>
              <a:rPr lang="da-DK" noProof="0" dirty="0">
                <a:hlinkClick r:id="rId6"/>
              </a:rPr>
              <a:t>PLS-P830983 - Højttalere &amp; PA - FreQuence.dk</a:t>
            </a:r>
            <a:endParaRPr lang="da-DK" noProof="0" dirty="0"/>
          </a:p>
          <a:p>
            <a:r>
              <a:rPr lang="da-DK" noProof="0" dirty="0"/>
              <a:t>Kabinet som ses på billedet I slide er lavet af Via Nova i Struer ud fra skitse, som findes sidst i slide stakken.</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2</a:t>
            </a:fld>
            <a:endParaRPr lang="da-DK"/>
          </a:p>
        </p:txBody>
      </p:sp>
    </p:spTree>
    <p:extLst>
      <p:ext uri="{BB962C8B-B14F-4D97-AF65-F5344CB8AC3E}">
        <p14:creationId xmlns:p14="http://schemas.microsoft.com/office/powerpoint/2010/main" val="252549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20</a:t>
            </a:fld>
            <a:endParaRPr lang="da-DK"/>
          </a:p>
        </p:txBody>
      </p:sp>
    </p:spTree>
    <p:extLst>
      <p:ext uri="{BB962C8B-B14F-4D97-AF65-F5344CB8AC3E}">
        <p14:creationId xmlns:p14="http://schemas.microsoft.com/office/powerpoint/2010/main" val="2238422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Hvis man vil åbne op for hvordan de forskellige MB Type x koder fungerer kan man tage udgangspunkt i Type 0 og forklare at de alle bruger samme overordnede struktur. </a:t>
            </a:r>
          </a:p>
          <a:p>
            <a:endParaRPr lang="da-DK" dirty="0"/>
          </a:p>
          <a:p>
            <a:r>
              <a:rPr lang="da-DK" dirty="0"/>
              <a:t>Det kan springes over, hvis man kører ‘lukket’ bog med fokus på at lave et færdigt produkt med de eksisterende programeksempler.</a:t>
            </a:r>
          </a:p>
          <a:p>
            <a:endParaRPr lang="da-DK" dirty="0"/>
          </a:p>
          <a:p>
            <a:r>
              <a:rPr lang="da-DK" dirty="0"/>
              <a:t>Udskrift af information på </a:t>
            </a:r>
            <a:r>
              <a:rPr lang="da-DK" dirty="0" err="1"/>
              <a:t>Micro:Bittens</a:t>
            </a:r>
            <a:r>
              <a:rPr lang="da-DK" dirty="0"/>
              <a:t> lokale display er værdifuldt når man har flere </a:t>
            </a:r>
            <a:r>
              <a:rPr lang="da-DK" dirty="0" err="1"/>
              <a:t>Micro:Bits</a:t>
            </a:r>
            <a:r>
              <a:rPr lang="da-DK" dirty="0"/>
              <a:t> i een opstilling, og de fleste af dem er forsynet med batteri.</a:t>
            </a:r>
          </a:p>
          <a:p>
            <a:endParaRPr lang="da-DK" dirty="0"/>
          </a:p>
          <a:p>
            <a:r>
              <a:rPr lang="da-DK" dirty="0"/>
              <a:t>Når der kun er én </a:t>
            </a:r>
            <a:r>
              <a:rPr lang="da-DK" dirty="0" err="1"/>
              <a:t>MicroBit</a:t>
            </a:r>
            <a:r>
              <a:rPr lang="da-DK" dirty="0"/>
              <a:t> i opstilling som er tilsluttet PI/PC/MAC vil det kun være den som videregiver sensor input (events – </a:t>
            </a:r>
            <a:r>
              <a:rPr lang="da-DK" dirty="0" err="1"/>
              <a:t>ident,type,key,vale</a:t>
            </a:r>
            <a:r>
              <a:rPr lang="da-DK" dirty="0"/>
              <a:t>) – men den gør det for alle </a:t>
            </a:r>
            <a:r>
              <a:rPr lang="da-DK" dirty="0" err="1"/>
              <a:t>MicroBit’s</a:t>
            </a:r>
            <a:r>
              <a:rPr lang="da-DK" dirty="0"/>
              <a:t> i gruppen!</a:t>
            </a:r>
          </a:p>
          <a:p>
            <a:endParaRPr lang="da-DK" dirty="0"/>
          </a:p>
          <a:p>
            <a:r>
              <a:rPr lang="da-DK" dirty="0"/>
              <a:t>Det gør ikke noget at alle forsøger at sende på den serielle kanal (USB), da det kun er den ene som er koblet op.</a:t>
            </a:r>
          </a:p>
          <a:p>
            <a:r>
              <a:rPr lang="da-DK" dirty="0"/>
              <a:t>Tilsvarende gør det ikke noget at den som er koblet på USB sender lokale sensor event på radio til de andre.</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21</a:t>
            </a:fld>
            <a:endParaRPr lang="da-DK"/>
          </a:p>
        </p:txBody>
      </p:sp>
    </p:spTree>
    <p:extLst>
      <p:ext uri="{BB962C8B-B14F-4D97-AF65-F5344CB8AC3E}">
        <p14:creationId xmlns:p14="http://schemas.microsoft.com/office/powerpoint/2010/main" val="3895704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Så kan man gå ind i koden til </a:t>
            </a:r>
            <a:r>
              <a:rPr lang="da-DK" dirty="0" err="1"/>
              <a:t>MicroBitten</a:t>
            </a:r>
            <a:r>
              <a:rPr lang="da-DK" dirty="0"/>
              <a:t>.</a:t>
            </a:r>
          </a:p>
          <a:p>
            <a:r>
              <a:rPr lang="da-DK" dirty="0"/>
              <a:t>Bedre at vise det i Thonny end som slide!!</a:t>
            </a:r>
          </a:p>
          <a:p>
            <a:r>
              <a:rPr lang="da-DK" dirty="0"/>
              <a:t>Eller uddel som lektie – enten som fil eller udskrift.</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22</a:t>
            </a:fld>
            <a:endParaRPr lang="da-DK"/>
          </a:p>
        </p:txBody>
      </p:sp>
    </p:spTree>
    <p:extLst>
      <p:ext uri="{BB962C8B-B14F-4D97-AF65-F5344CB8AC3E}">
        <p14:creationId xmlns:p14="http://schemas.microsoft.com/office/powerpoint/2010/main" val="419774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sz="1200" dirty="0">
                <a:latin typeface="Calibri" panose="020F0502020204030204" pitchFamily="34" charset="0"/>
                <a:ea typeface="Calibri" panose="020F0502020204030204" pitchFamily="34" charset="0"/>
              </a:rPr>
              <a:t>Opgaver</a:t>
            </a:r>
          </a:p>
          <a:p>
            <a:endParaRPr lang="da-DK" sz="1200" dirty="0">
              <a:latin typeface="Calibri" panose="020F0502020204030204" pitchFamily="34" charset="0"/>
              <a:ea typeface="Calibri" panose="020F0502020204030204" pitchFamily="34" charset="0"/>
            </a:endParaRPr>
          </a:p>
          <a:p>
            <a:r>
              <a:rPr lang="da-DK" sz="1200" dirty="0">
                <a:latin typeface="Calibri" panose="020F0502020204030204" pitchFamily="34" charset="0"/>
                <a:ea typeface="Calibri" panose="020F0502020204030204" pitchFamily="34" charset="0"/>
              </a:rPr>
              <a:t>Ny kode til en ny MB type.</a:t>
            </a:r>
          </a:p>
          <a:p>
            <a:r>
              <a:rPr lang="da-DK" sz="1200" dirty="0">
                <a:latin typeface="Calibri" panose="020F0502020204030204" pitchFamily="34" charset="0"/>
                <a:ea typeface="Calibri" panose="020F0502020204030204" pitchFamily="34" charset="0"/>
              </a:rPr>
              <a:t>Anvend den i en større sammenhæng indenfor den struktur som er fastlagt i LYD-Kit.</a:t>
            </a:r>
          </a:p>
          <a:p>
            <a:endParaRPr lang="da-DK" dirty="0"/>
          </a:p>
          <a:p>
            <a:r>
              <a:rPr lang="da-DK" dirty="0"/>
              <a:t>For at inspirere til at tænke videre, og for at forstå værdien af at bygge ovenpå noget andet.</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23</a:t>
            </a:fld>
            <a:endParaRPr lang="da-DK"/>
          </a:p>
        </p:txBody>
      </p:sp>
    </p:spTree>
    <p:extLst>
      <p:ext uri="{BB962C8B-B14F-4D97-AF65-F5344CB8AC3E}">
        <p14:creationId xmlns:p14="http://schemas.microsoft.com/office/powerpoint/2010/main" val="61716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sz="1200" dirty="0">
                <a:latin typeface="Calibri" panose="020F0502020204030204" pitchFamily="34" charset="0"/>
                <a:ea typeface="Calibri" panose="020F0502020204030204" pitchFamily="34" charset="0"/>
              </a:rPr>
              <a:t>Opgaver</a:t>
            </a:r>
          </a:p>
          <a:p>
            <a:endParaRPr lang="da-DK" sz="1200" dirty="0">
              <a:latin typeface="Calibri" panose="020F0502020204030204" pitchFamily="34" charset="0"/>
              <a:ea typeface="Calibri" panose="020F0502020204030204" pitchFamily="34" charset="0"/>
            </a:endParaRPr>
          </a:p>
          <a:p>
            <a:r>
              <a:rPr lang="da-DK" sz="1200" dirty="0">
                <a:latin typeface="Calibri" panose="020F0502020204030204" pitchFamily="34" charset="0"/>
                <a:ea typeface="Calibri" panose="020F0502020204030204" pitchFamily="34" charset="0"/>
              </a:rPr>
              <a:t>Ny kode til en ny MB type.</a:t>
            </a:r>
          </a:p>
          <a:p>
            <a:r>
              <a:rPr lang="da-DK" sz="1200" dirty="0">
                <a:latin typeface="Calibri" panose="020F0502020204030204" pitchFamily="34" charset="0"/>
                <a:ea typeface="Calibri" panose="020F0502020204030204" pitchFamily="34" charset="0"/>
              </a:rPr>
              <a:t>Anvend den i en større sammenhæng indenfor den struktur som er fastlagt i LYD-Kit.</a:t>
            </a:r>
          </a:p>
          <a:p>
            <a:endParaRPr lang="da-DK" sz="1200" dirty="0"/>
          </a:p>
          <a:p>
            <a:r>
              <a:rPr lang="da-DK" sz="1200" dirty="0"/>
              <a:t>For at inspirere til at tænke videre, og for at forstå værdien af at bygge ovenpå noget andet.</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24</a:t>
            </a:fld>
            <a:endParaRPr lang="da-DK"/>
          </a:p>
        </p:txBody>
      </p:sp>
    </p:spTree>
    <p:extLst>
      <p:ext uri="{BB962C8B-B14F-4D97-AF65-F5344CB8AC3E}">
        <p14:creationId xmlns:p14="http://schemas.microsoft.com/office/powerpoint/2010/main" val="306324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25</a:t>
            </a:fld>
            <a:endParaRPr lang="da-DK"/>
          </a:p>
        </p:txBody>
      </p:sp>
    </p:spTree>
    <p:extLst>
      <p:ext uri="{BB962C8B-B14F-4D97-AF65-F5344CB8AC3E}">
        <p14:creationId xmlns:p14="http://schemas.microsoft.com/office/powerpoint/2010/main" val="2487608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Ved at putte en MBType-1 på en vippe (og evt. justere følsomhed’ kan man lave en lyd når vippen bevæger sig den ene hhv. den anden vej. (H/V)</a:t>
            </a:r>
          </a:p>
          <a:p>
            <a:endParaRPr lang="da-DK" dirty="0"/>
          </a:p>
          <a:p>
            <a:r>
              <a:rPr lang="da-DK" dirty="0"/>
              <a:t>I case 1 koden er der handling på flere sensor inputs og med tilfældige lyde fra en liste </a:t>
            </a:r>
          </a:p>
          <a:p>
            <a:r>
              <a:rPr lang="da-DK" dirty="0"/>
              <a:t>- men bruger man kun én type sensor er det jo kun den der kommer igennem så det er ikke et problem. </a:t>
            </a:r>
          </a:p>
          <a:p>
            <a:r>
              <a:rPr lang="da-DK" dirty="0"/>
              <a:t>- man kan naturligvis bare modificere i koden, hvis man vil.</a:t>
            </a:r>
          </a:p>
          <a:p>
            <a:endParaRPr lang="da-DK" dirty="0"/>
          </a:p>
          <a:p>
            <a:r>
              <a:rPr lang="da-DK" dirty="0"/>
              <a:t>Der afspilles en tilfældig lyd fra en liste med lyde. </a:t>
            </a:r>
          </a:p>
          <a:p>
            <a:r>
              <a:rPr lang="da-DK" dirty="0"/>
              <a:t>Man kan bare skifte lydene ud, og modificere længden af listen. </a:t>
            </a:r>
          </a:p>
          <a:p>
            <a:r>
              <a:rPr lang="da-DK" dirty="0"/>
              <a:t>Hvis der kun er et element i listen vil det altid være den ene lyd som spilles. </a:t>
            </a:r>
          </a:p>
          <a:p>
            <a:pPr marL="177689" indent="-177689">
              <a:buFontTx/>
              <a:buChar char="-"/>
            </a:pPr>
            <a:r>
              <a:rPr lang="da-DK" dirty="0"/>
              <a:t>MEN så kan man naturligvis også lave det mere enkelt og lade være med at bruge </a:t>
            </a:r>
            <a:r>
              <a:rPr lang="da-DK" dirty="0" err="1"/>
              <a:t>random</a:t>
            </a:r>
            <a:r>
              <a:rPr lang="da-DK" dirty="0"/>
              <a:t>.</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26</a:t>
            </a:fld>
            <a:endParaRPr lang="da-DK"/>
          </a:p>
        </p:txBody>
      </p:sp>
    </p:spTree>
    <p:extLst>
      <p:ext uri="{BB962C8B-B14F-4D97-AF65-F5344CB8AC3E}">
        <p14:creationId xmlns:p14="http://schemas.microsoft.com/office/powerpoint/2010/main" val="405073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Skift lydfilerne i tabellerne ud med nogle andre lyde </a:t>
            </a:r>
          </a:p>
          <a:p>
            <a:r>
              <a:rPr lang="da-DK" dirty="0"/>
              <a:t>– Ex. lyden af en gulerod der skrælles, et æble der bides/spises, og en prop der trækkes af en flaske.</a:t>
            </a:r>
          </a:p>
          <a:p>
            <a:endParaRPr lang="da-DK" dirty="0"/>
          </a:p>
          <a:p>
            <a:r>
              <a:rPr lang="da-DK" dirty="0"/>
              <a:t>Placer nogle plader der kortsluttes ved 2 forskellige MB’s på 2 forskellige steder i en butik </a:t>
            </a:r>
          </a:p>
          <a:p>
            <a:pPr marL="177689" indent="-177689">
              <a:buFontTx/>
              <a:buChar char="-"/>
            </a:pPr>
            <a:r>
              <a:rPr lang="da-DK" dirty="0"/>
              <a:t>Ex. foran grøntsagsafdelingen og foran vinafdelingen </a:t>
            </a:r>
          </a:p>
          <a:p>
            <a:pPr marL="177689" indent="-177689" defTabSz="947679">
              <a:buFontTx/>
              <a:buChar char="-"/>
              <a:defRPr/>
            </a:pPr>
            <a:r>
              <a:rPr lang="da-DK" dirty="0"/>
              <a:t>Højtaler fra højre kanal ved grøntsagerne og den fra venstre kanal ved vinen.</a:t>
            </a:r>
          </a:p>
          <a:p>
            <a:pPr marL="177689" indent="-177689" defTabSz="947679">
              <a:buFontTx/>
              <a:buChar char="-"/>
              <a:defRPr/>
            </a:pPr>
            <a:endParaRPr lang="da-DK" dirty="0"/>
          </a:p>
          <a:p>
            <a:pPr defTabSz="947679">
              <a:defRPr/>
            </a:pPr>
            <a:r>
              <a:rPr lang="da-DK" dirty="0"/>
              <a:t>Så har man en opstilling, hvor man kan teste om man kan nudge folk til at købe flere grøntsager </a:t>
            </a:r>
            <a:r>
              <a:rPr lang="da-DK" dirty="0" err="1"/>
              <a:t>h.h.v</a:t>
            </a:r>
            <a:r>
              <a:rPr lang="da-DK" dirty="0"/>
              <a:t>. mere vin.</a:t>
            </a:r>
          </a:p>
          <a:p>
            <a:endParaRPr lang="da-DK" dirty="0"/>
          </a:p>
          <a:p>
            <a:pPr defTabSz="947679">
              <a:defRPr/>
            </a:pPr>
            <a:r>
              <a:rPr lang="da-DK" dirty="0"/>
              <a:t>Der kan også være forskellig baggrunds musik Ex. Italiensk og Fransk samtidigt med de specifikke lyde hvis man ønsker.</a:t>
            </a:r>
          </a:p>
          <a:p>
            <a:pPr defTabSz="947679">
              <a:defRPr/>
            </a:pPr>
            <a:r>
              <a:rPr lang="da-DK" dirty="0"/>
              <a:t>Det kan måske også påvirke købsmønsteret. (Fransk versus Italiensk vin)</a:t>
            </a:r>
          </a:p>
          <a:p>
            <a:pPr defTabSz="947679">
              <a:defRPr/>
            </a:pPr>
            <a:endParaRPr lang="da-DK" dirty="0"/>
          </a:p>
          <a:p>
            <a:endParaRPr lang="da-DK" dirty="0"/>
          </a:p>
          <a:p>
            <a:r>
              <a:rPr lang="da-DK" dirty="0"/>
              <a:t>Det relaterer sig direkte til projektoplæg ”Lyd i det offentlige rum” placeret i folderen  ”Ex på forløb” under filer i Spor 2.</a:t>
            </a:r>
          </a:p>
          <a:p>
            <a:r>
              <a:rPr lang="da-DK" dirty="0"/>
              <a:t>Konkret nævnes et </a:t>
            </a:r>
            <a:r>
              <a:rPr lang="da-DK" dirty="0" err="1"/>
              <a:t>emperisk</a:t>
            </a:r>
            <a:r>
              <a:rPr lang="da-DK" dirty="0"/>
              <a:t> forsøg der har vist </a:t>
            </a:r>
            <a:r>
              <a:rPr lang="da-DK" dirty="0" err="1"/>
              <a:t>merslag</a:t>
            </a:r>
            <a:r>
              <a:rPr lang="da-DK" dirty="0"/>
              <a:t> med fransk baggrundsmusik i den TED talk som er med i </a:t>
            </a:r>
            <a:r>
              <a:rPr lang="da-DK" dirty="0" err="1"/>
              <a:t>projeketoplæg</a:t>
            </a:r>
            <a:r>
              <a:rPr lang="da-DK" dirty="0"/>
              <a:t> i </a:t>
            </a:r>
            <a:r>
              <a:rPr lang="da-DK" dirty="0" err="1"/>
              <a:t>linken</a:t>
            </a:r>
            <a:endParaRPr lang="da-DK" dirty="0"/>
          </a:p>
          <a:p>
            <a:r>
              <a:rPr lang="en-US" dirty="0">
                <a:hlinkClick r:id="rId3"/>
              </a:rPr>
              <a:t>Harnessing the Power of Sound | Steve Keller | </a:t>
            </a:r>
            <a:r>
              <a:rPr lang="en-US" dirty="0" err="1">
                <a:hlinkClick r:id="rId3"/>
              </a:rPr>
              <a:t>TEDxNashville</a:t>
            </a:r>
            <a:r>
              <a:rPr lang="en-US" dirty="0">
                <a:hlinkClick r:id="rId3"/>
              </a:rPr>
              <a:t> – YouTube</a:t>
            </a:r>
            <a:endParaRPr lang="da-DK" dirty="0"/>
          </a:p>
          <a:p>
            <a:endParaRPr lang="da-DK" dirty="0"/>
          </a:p>
          <a:p>
            <a:r>
              <a:rPr lang="da-DK" dirty="0"/>
              <a:t>BEMÆK:</a:t>
            </a:r>
          </a:p>
          <a:p>
            <a:r>
              <a:rPr lang="da-DK" dirty="0"/>
              <a:t>- Det er OK at bruge 2 </a:t>
            </a:r>
            <a:r>
              <a:rPr lang="da-DK" dirty="0" err="1"/>
              <a:t>Micro:Bit’s</a:t>
            </a:r>
            <a:r>
              <a:rPr lang="da-DK" dirty="0"/>
              <a:t> med samme id både som modtager og sender – (Der er jo IKKE nogen brug af ‘knapperne på modtager).</a:t>
            </a:r>
          </a:p>
          <a:p>
            <a:r>
              <a:rPr lang="da-DK" dirty="0"/>
              <a:t>- Hvis man kun bruger Knap 1 på den ene og knap 2 på den anden behøver man heller ikke at skelne på id for at have dem 2 forskellige steder i butikken. </a:t>
            </a:r>
          </a:p>
          <a:p>
            <a:endParaRPr lang="da-DK" dirty="0"/>
          </a:p>
          <a:p>
            <a:r>
              <a:rPr lang="da-DK" dirty="0"/>
              <a:t>MEN det vil omvendt være fin stil at give dem unikke numre så man kan se hvilken MB der kommer events fra i programmet på PI. </a:t>
            </a:r>
          </a:p>
          <a:p>
            <a:r>
              <a:rPr lang="da-DK" dirty="0"/>
              <a:t>Giver god information ifm </a:t>
            </a:r>
            <a:r>
              <a:rPr lang="da-DK" dirty="0" err="1"/>
              <a:t>debugging</a:t>
            </a:r>
            <a:r>
              <a:rPr lang="da-DK" dirty="0"/>
              <a:t>/test af en opstilling.</a:t>
            </a:r>
          </a:p>
          <a:p>
            <a:endParaRPr lang="da-DK" dirty="0"/>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27</a:t>
            </a:fld>
            <a:endParaRPr lang="da-DK"/>
          </a:p>
        </p:txBody>
      </p:sp>
    </p:spTree>
    <p:extLst>
      <p:ext uri="{BB962C8B-B14F-4D97-AF65-F5344CB8AC3E}">
        <p14:creationId xmlns:p14="http://schemas.microsoft.com/office/powerpoint/2010/main" val="2545577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Bemærk at ny Quiz kan laves uden ændring i kode – Bare ved at udskifte lydfilerne.</a:t>
            </a:r>
          </a:p>
          <a:p>
            <a:r>
              <a:rPr lang="da-DK" dirty="0"/>
              <a:t>Så kan man holde fokus på at opgaven er at finde en interessant Quiz og evt. have en ‘kunde’ som har et bestemt tema der skal følges.</a:t>
            </a:r>
          </a:p>
          <a:p>
            <a:endParaRPr lang="da-DK" dirty="0"/>
          </a:p>
          <a:p>
            <a:r>
              <a:rPr lang="da-DK" dirty="0"/>
              <a:t>Ex. Historie læreren i en anden klasse, som ønsker en Quiz med taler og kendte personer etc. </a:t>
            </a:r>
            <a:r>
              <a:rPr lang="da-DK" dirty="0" err="1"/>
              <a:t>etc</a:t>
            </a:r>
            <a:r>
              <a:rPr lang="da-DK" dirty="0"/>
              <a:t> ..</a:t>
            </a:r>
          </a:p>
          <a:p>
            <a:endParaRPr lang="da-DK" dirty="0"/>
          </a:p>
          <a:p>
            <a:r>
              <a:rPr lang="da-DK" dirty="0"/>
              <a:t>Fokus på kunden, brugssituation etc.</a:t>
            </a:r>
          </a:p>
          <a:p>
            <a:endParaRPr lang="da-DK" dirty="0"/>
          </a:p>
          <a:p>
            <a:r>
              <a:rPr lang="da-DK" dirty="0"/>
              <a:t>Den tekniske del af opgaven bliver at finde de interessante lydklip – Evt. at få dem klippet til så man umiddelbart kan lave associationen til billedet. </a:t>
            </a:r>
          </a:p>
          <a:p>
            <a:r>
              <a:rPr lang="da-DK" dirty="0"/>
              <a:t>Og at tænke over det ‘fysiske’ design af Quiz knapperne og den kontekst hvori de skal indgå. Ex. plakater på væg i en biograflobby eller ….   </a:t>
            </a:r>
          </a:p>
          <a:p>
            <a:endParaRPr lang="da-DK" dirty="0"/>
          </a:p>
          <a:p>
            <a:r>
              <a:rPr lang="da-DK" dirty="0"/>
              <a:t>Og eleverne kan hurtigt komme til et produkt, som de så kan teste af ex. med elever fra en anden klasse og få noget feedback.</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28</a:t>
            </a:fld>
            <a:endParaRPr lang="da-DK"/>
          </a:p>
        </p:txBody>
      </p:sp>
    </p:spTree>
    <p:extLst>
      <p:ext uri="{BB962C8B-B14F-4D97-AF65-F5344CB8AC3E}">
        <p14:creationId xmlns:p14="http://schemas.microsoft.com/office/powerpoint/2010/main" val="54795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 kan lave en ny udgave af Quiz alene ved at udskifte lyd filerne og lave nye billeder på knapperne!</a:t>
            </a:r>
          </a:p>
          <a:p>
            <a:r>
              <a:rPr lang="da-DK" dirty="0"/>
              <a:t>Man kan gøre det helt uden at lave om i koden ved at bruge de generiske fil navne:</a:t>
            </a:r>
          </a:p>
          <a:p>
            <a:r>
              <a:rPr lang="da-DK" dirty="0"/>
              <a:t>01.wav,02.wav,04.wav .etc. som mappes til </a:t>
            </a:r>
            <a:r>
              <a:rPr lang="da-DK" dirty="0" err="1"/>
              <a:t>id+key</a:t>
            </a:r>
            <a:r>
              <a:rPr lang="da-DK" dirty="0"/>
              <a:t> fra Micro:Bit (knapperne 01,02,03 etc.)</a:t>
            </a:r>
          </a:p>
          <a:p>
            <a:endParaRPr lang="da-DK" dirty="0"/>
          </a:p>
          <a:p>
            <a:r>
              <a:rPr lang="da-DK" dirty="0"/>
              <a:t>Man skal som det eneste sikre sig at man har givet </a:t>
            </a:r>
            <a:r>
              <a:rPr lang="da-DK" dirty="0" err="1"/>
              <a:t>Micro:Bitterne</a:t>
            </a:r>
            <a:r>
              <a:rPr lang="da-DK" dirty="0"/>
              <a:t> i opstillingen et unikt radio CH nummer, samt id 0,1,2 og 3!  </a:t>
            </a:r>
          </a:p>
          <a:p>
            <a:r>
              <a:rPr lang="da-DK" dirty="0"/>
              <a:t>BEMÆRK at man kan tage én </a:t>
            </a:r>
            <a:r>
              <a:rPr lang="da-DK" dirty="0" err="1"/>
              <a:t>microbit</a:t>
            </a:r>
            <a:r>
              <a:rPr lang="da-DK" dirty="0"/>
              <a:t> mere (OK med samme id som en af de andre) og lade den være modtager på PC/PI og så have alle 4 der sender med batteri. </a:t>
            </a:r>
          </a:p>
          <a:p>
            <a:r>
              <a:rPr lang="da-DK" dirty="0"/>
              <a:t> </a:t>
            </a:r>
          </a:p>
          <a:p>
            <a:r>
              <a:rPr lang="da-DK" dirty="0"/>
              <a:t>Hvis man vil have flere kombinationer af lyde og billeder (flere knapper) kan man gøre det alene ved at udvide i tabel, og tilføje </a:t>
            </a:r>
            <a:r>
              <a:rPr lang="da-DK" dirty="0" err="1"/>
              <a:t>Micro:Bits</a:t>
            </a:r>
            <a:r>
              <a:rPr lang="da-DK" dirty="0"/>
              <a:t> med id 4,5 osv.</a:t>
            </a:r>
          </a:p>
        </p:txBody>
      </p:sp>
      <p:sp>
        <p:nvSpPr>
          <p:cNvPr id="4" name="Pladsholder til slidenummer 3"/>
          <p:cNvSpPr>
            <a:spLocks noGrp="1"/>
          </p:cNvSpPr>
          <p:nvPr>
            <p:ph type="sldNum" sz="quarter" idx="5"/>
          </p:nvPr>
        </p:nvSpPr>
        <p:spPr/>
        <p:txBody>
          <a:bodyPr/>
          <a:lstStyle/>
          <a:p>
            <a:fld id="{A5D766DF-FBDD-4947-8CB7-1BB07C38CAC7}" type="slidenum">
              <a:rPr lang="da-DK" smtClean="0"/>
              <a:t>29</a:t>
            </a:fld>
            <a:endParaRPr lang="da-DK"/>
          </a:p>
        </p:txBody>
      </p:sp>
    </p:spTree>
    <p:extLst>
      <p:ext uri="{BB962C8B-B14F-4D97-AF65-F5344CB8AC3E}">
        <p14:creationId xmlns:p14="http://schemas.microsoft.com/office/powerpoint/2010/main" val="48262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Udviklingsmiljø (Thonny) er frit og gratis tilgængeligt og kører på både PC/MAC og Raspberry PI.</a:t>
            </a:r>
          </a:p>
          <a:p>
            <a:endParaRPr lang="da-DK" dirty="0"/>
          </a:p>
          <a:p>
            <a:r>
              <a:rPr lang="da-DK" dirty="0"/>
              <a:t>Det introduceres i Spor 1, sammen med </a:t>
            </a:r>
            <a:r>
              <a:rPr lang="da-DK" dirty="0" err="1"/>
              <a:t>Microbit</a:t>
            </a:r>
            <a:r>
              <a:rPr lang="da-DK" dirty="0"/>
              <a:t>.</a:t>
            </a:r>
          </a:p>
          <a:p>
            <a:pPr defTabSz="947679">
              <a:defRPr/>
            </a:pPr>
            <a:r>
              <a:rPr lang="da-DK" dirty="0"/>
              <a:t>Se ”Notat om at komme i gang med Thonny” som findes under filer  i folderen ”Installations vejledninger”. Under generelt.</a:t>
            </a:r>
          </a:p>
          <a:p>
            <a:pPr defTabSz="947679">
              <a:defRPr/>
            </a:pPr>
            <a:r>
              <a:rPr lang="da-DK" dirty="0"/>
              <a:t>Men gentages her for god ordens skyld – Som klikbare links i slide (Python, </a:t>
            </a:r>
            <a:r>
              <a:rPr lang="da-DK" dirty="0" err="1"/>
              <a:t>Micropython</a:t>
            </a:r>
            <a:r>
              <a:rPr lang="da-DK" dirty="0"/>
              <a:t> og Thonny)</a:t>
            </a:r>
          </a:p>
          <a:p>
            <a:pPr defTabSz="947679">
              <a:defRPr/>
            </a:pPr>
            <a:r>
              <a:rPr lang="da-DK" dirty="0"/>
              <a:t>Links: </a:t>
            </a:r>
          </a:p>
          <a:p>
            <a:pPr defTabSz="947679">
              <a:defRPr/>
            </a:pPr>
            <a:r>
              <a:rPr lang="da-DK" dirty="0">
                <a:hlinkClick r:id="rId3"/>
              </a:rPr>
              <a:t>Thonny, Python IDE for </a:t>
            </a:r>
            <a:r>
              <a:rPr lang="da-DK" dirty="0" err="1">
                <a:hlinkClick r:id="rId3"/>
              </a:rPr>
              <a:t>beginners</a:t>
            </a:r>
            <a:r>
              <a:rPr lang="da-DK" dirty="0"/>
              <a:t> </a:t>
            </a:r>
          </a:p>
          <a:p>
            <a:pPr defTabSz="947679">
              <a:defRPr/>
            </a:pPr>
            <a:r>
              <a:rPr lang="da-DK" dirty="0">
                <a:hlinkClick r:id="rId4"/>
              </a:rPr>
              <a:t>Python </a:t>
            </a:r>
            <a:r>
              <a:rPr lang="da-DK" dirty="0" err="1">
                <a:hlinkClick r:id="rId4"/>
              </a:rPr>
              <a:t>Tutorial</a:t>
            </a:r>
            <a:r>
              <a:rPr lang="da-DK" dirty="0">
                <a:hlinkClick r:id="rId4"/>
              </a:rPr>
              <a:t> (w3schools.com)</a:t>
            </a:r>
            <a:endParaRPr lang="da-DK" dirty="0"/>
          </a:p>
          <a:p>
            <a:pPr defTabSz="947679">
              <a:defRPr/>
            </a:pPr>
            <a:r>
              <a:rPr lang="da-DK" dirty="0">
                <a:hlinkClick r:id="rId5"/>
              </a:rPr>
              <a:t>BBC micro:bit MicroPython </a:t>
            </a:r>
            <a:r>
              <a:rPr lang="da-DK" dirty="0" err="1">
                <a:hlinkClick r:id="rId5"/>
              </a:rPr>
              <a:t>documentation</a:t>
            </a:r>
            <a:r>
              <a:rPr lang="da-DK" dirty="0">
                <a:hlinkClick r:id="rId5"/>
              </a:rPr>
              <a:t> — BBC micro:bit MicroPython 1.0.1 </a:t>
            </a:r>
            <a:r>
              <a:rPr lang="da-DK" dirty="0" err="1">
                <a:hlinkClick r:id="rId5"/>
              </a:rPr>
              <a:t>documentation</a:t>
            </a:r>
            <a:r>
              <a:rPr lang="da-DK" dirty="0">
                <a:hlinkClick r:id="rId5"/>
              </a:rPr>
              <a:t> (microbit-micropython.readthedocs.io)</a:t>
            </a:r>
            <a:endParaRPr lang="da-DK" dirty="0"/>
          </a:p>
          <a:p>
            <a:pPr defTabSz="947679">
              <a:defRPr/>
            </a:pPr>
            <a:endParaRPr lang="da-DK" dirty="0"/>
          </a:p>
          <a:p>
            <a:pPr defTabSz="947679">
              <a:defRPr/>
            </a:pPr>
            <a:endParaRPr lang="da-DK" dirty="0"/>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3</a:t>
            </a:fld>
            <a:endParaRPr lang="da-DK"/>
          </a:p>
        </p:txBody>
      </p:sp>
    </p:spTree>
    <p:extLst>
      <p:ext uri="{BB962C8B-B14F-4D97-AF65-F5344CB8AC3E}">
        <p14:creationId xmlns:p14="http://schemas.microsoft.com/office/powerpoint/2010/main" val="374862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Hvis man vil kikke ind i koden for Quiz eksemplet bør man starte med at tale om den overordnede logik med udgangspunkt i dette State/event diagram, og nedbrydningen deraf.</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30</a:t>
            </a:fld>
            <a:endParaRPr lang="da-DK"/>
          </a:p>
        </p:txBody>
      </p:sp>
    </p:spTree>
    <p:extLst>
      <p:ext uri="{BB962C8B-B14F-4D97-AF65-F5344CB8AC3E}">
        <p14:creationId xmlns:p14="http://schemas.microsoft.com/office/powerpoint/2010/main" val="2946925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15E7B9DF-7307-4157-A776-A3DCAE1AC8EE}" type="slidenum">
              <a:rPr lang="da-DK" smtClean="0"/>
              <a:t>31</a:t>
            </a:fld>
            <a:endParaRPr lang="da-DK"/>
          </a:p>
        </p:txBody>
      </p:sp>
    </p:spTree>
    <p:extLst>
      <p:ext uri="{BB962C8B-B14F-4D97-AF65-F5344CB8AC3E}">
        <p14:creationId xmlns:p14="http://schemas.microsoft.com/office/powerpoint/2010/main" val="2330198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32</a:t>
            </a:fld>
            <a:endParaRPr lang="da-DK"/>
          </a:p>
        </p:txBody>
      </p:sp>
    </p:spTree>
    <p:extLst>
      <p:ext uri="{BB962C8B-B14F-4D97-AF65-F5344CB8AC3E}">
        <p14:creationId xmlns:p14="http://schemas.microsoft.com/office/powerpoint/2010/main" val="396317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33</a:t>
            </a:fld>
            <a:endParaRPr lang="da-DK"/>
          </a:p>
        </p:txBody>
      </p:sp>
    </p:spTree>
    <p:extLst>
      <p:ext uri="{BB962C8B-B14F-4D97-AF65-F5344CB8AC3E}">
        <p14:creationId xmlns:p14="http://schemas.microsoft.com/office/powerpoint/2010/main" val="2408687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34</a:t>
            </a:fld>
            <a:endParaRPr lang="da-DK"/>
          </a:p>
        </p:txBody>
      </p:sp>
    </p:spTree>
    <p:extLst>
      <p:ext uri="{BB962C8B-B14F-4D97-AF65-F5344CB8AC3E}">
        <p14:creationId xmlns:p14="http://schemas.microsoft.com/office/powerpoint/2010/main" val="4130624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Tilføj program som skal køre fra boot til filen ”</a:t>
            </a:r>
            <a:r>
              <a:rPr lang="da-DK" dirty="0" err="1"/>
              <a:t>rc.local</a:t>
            </a:r>
            <a:r>
              <a:rPr lang="da-DK" dirty="0"/>
              <a:t>” i direktoriet ”/</a:t>
            </a:r>
            <a:r>
              <a:rPr lang="da-DK" dirty="0" err="1"/>
              <a:t>etc</a:t>
            </a:r>
            <a:r>
              <a:rPr lang="da-DK" dirty="0"/>
              <a:t>”.</a:t>
            </a:r>
          </a:p>
          <a:p>
            <a:pPr marL="236919" indent="-236919">
              <a:buAutoNum type="arabicPeriod"/>
            </a:pPr>
            <a:endParaRPr lang="da-DK" dirty="0"/>
          </a:p>
          <a:p>
            <a:r>
              <a:rPr lang="da-DK" dirty="0"/>
              <a:t>Det program som skal startes skal have fuld sti udpegning til de lydfiler det bruger, og bør ikke have testudskrifter i </a:t>
            </a:r>
            <a:r>
              <a:rPr lang="da-DK" dirty="0" err="1"/>
              <a:t>shell</a:t>
            </a:r>
            <a:r>
              <a:rPr lang="da-DK" dirty="0"/>
              <a:t> da det kan ‘drille’ ifm terminal kommandoer. </a:t>
            </a:r>
          </a:p>
          <a:p>
            <a:r>
              <a:rPr lang="da-DK" dirty="0"/>
              <a:t>Her bruges LKS2Mb-Case3.py som eksempel og på SD image med programmer tilføjet er det forberedt.</a:t>
            </a:r>
          </a:p>
          <a:p>
            <a:pPr marL="236919" indent="-236919">
              <a:buAutoNum type="arabicPeriod"/>
            </a:pPr>
            <a:endParaRPr lang="da-DK" dirty="0"/>
          </a:p>
          <a:p>
            <a:r>
              <a:rPr lang="da-DK" dirty="0"/>
              <a:t>Hvis man glemmer ”&amp;” tegnet i slutningen så vil processen med programmet ikke få sin egen tråd og vil blokere for at man kan komme tilbage og få lavet noget om.</a:t>
            </a:r>
          </a:p>
          <a:p>
            <a:endParaRPr lang="da-DK" dirty="0"/>
          </a:p>
          <a:p>
            <a:r>
              <a:rPr lang="da-DK" dirty="0"/>
              <a:t>Kommandoerne som bruges for at navigere i direktoriestrukturen er</a:t>
            </a:r>
          </a:p>
          <a:p>
            <a:r>
              <a:rPr lang="da-DK" dirty="0"/>
              <a:t>cd  ..                                Change </a:t>
            </a:r>
            <a:r>
              <a:rPr lang="da-DK" dirty="0" err="1"/>
              <a:t>direktorie</a:t>
            </a:r>
            <a:r>
              <a:rPr lang="da-DK" dirty="0"/>
              <a:t> efterfulgt af mellemrum og 2 gange ‘.’ for at gå </a:t>
            </a:r>
            <a:r>
              <a:rPr lang="da-DK" dirty="0" err="1"/>
              <a:t>eet</a:t>
            </a:r>
            <a:r>
              <a:rPr lang="da-DK" dirty="0"/>
              <a:t> niveau op.</a:t>
            </a:r>
          </a:p>
          <a:p>
            <a:r>
              <a:rPr lang="da-DK" dirty="0"/>
              <a:t>cd &lt;</a:t>
            </a:r>
            <a:r>
              <a:rPr lang="da-DK" dirty="0" err="1"/>
              <a:t>direktorie</a:t>
            </a:r>
            <a:r>
              <a:rPr lang="da-DK" dirty="0"/>
              <a:t> navn&gt;     Change </a:t>
            </a:r>
            <a:r>
              <a:rPr lang="da-DK" dirty="0" err="1"/>
              <a:t>direktorie</a:t>
            </a:r>
            <a:r>
              <a:rPr lang="da-DK" dirty="0"/>
              <a:t> efterfulgt af et </a:t>
            </a:r>
            <a:r>
              <a:rPr lang="da-DK" dirty="0" err="1"/>
              <a:t>direktorie</a:t>
            </a:r>
            <a:r>
              <a:rPr lang="da-DK" dirty="0"/>
              <a:t> navn for at gå ind i et </a:t>
            </a:r>
            <a:r>
              <a:rPr lang="da-DK" dirty="0" err="1"/>
              <a:t>direktorie</a:t>
            </a:r>
            <a:r>
              <a:rPr lang="da-DK" dirty="0"/>
              <a:t>.</a:t>
            </a:r>
          </a:p>
          <a:p>
            <a:r>
              <a:rPr lang="da-DK" dirty="0"/>
              <a:t>cd /&lt;</a:t>
            </a:r>
            <a:r>
              <a:rPr lang="da-DK" dirty="0" err="1"/>
              <a:t>direktorie</a:t>
            </a:r>
            <a:r>
              <a:rPr lang="da-DK" dirty="0"/>
              <a:t> navn&gt;   Change </a:t>
            </a:r>
            <a:r>
              <a:rPr lang="da-DK" dirty="0" err="1"/>
              <a:t>direktorie</a:t>
            </a:r>
            <a:r>
              <a:rPr lang="da-DK" dirty="0"/>
              <a:t> til det som er i navn fra </a:t>
            </a:r>
            <a:r>
              <a:rPr lang="da-DK" dirty="0" err="1"/>
              <a:t>root</a:t>
            </a:r>
            <a:r>
              <a:rPr lang="da-DK" dirty="0"/>
              <a:t>. Ex.: ”cd /</a:t>
            </a:r>
            <a:r>
              <a:rPr lang="da-DK" dirty="0" err="1"/>
              <a:t>etc</a:t>
            </a:r>
            <a:r>
              <a:rPr lang="da-DK" dirty="0"/>
              <a:t>” bringer dig direkte til </a:t>
            </a:r>
            <a:r>
              <a:rPr lang="da-DK" dirty="0" err="1"/>
              <a:t>etc</a:t>
            </a:r>
            <a:r>
              <a:rPr lang="da-DK" dirty="0"/>
              <a:t> direktoriet uanset hvor du står.</a:t>
            </a:r>
          </a:p>
          <a:p>
            <a:r>
              <a:rPr lang="da-DK" dirty="0"/>
              <a:t>dir                                   for at se hvad der ligger i direktoriet man står i</a:t>
            </a:r>
          </a:p>
          <a:p>
            <a:r>
              <a:rPr lang="da-DK" dirty="0" err="1"/>
              <a:t>sudo</a:t>
            </a:r>
            <a:r>
              <a:rPr lang="da-DK" dirty="0"/>
              <a:t>                               som </a:t>
            </a:r>
            <a:r>
              <a:rPr lang="da-DK" dirty="0" err="1"/>
              <a:t>prefix</a:t>
            </a:r>
            <a:r>
              <a:rPr lang="da-DK" dirty="0"/>
              <a:t> inden ex. åbning af fil med editor for at få lov til at ændre – gør efterfølgende med </a:t>
            </a:r>
            <a:r>
              <a:rPr lang="da-DK" dirty="0" err="1"/>
              <a:t>direktorie</a:t>
            </a:r>
            <a:r>
              <a:rPr lang="da-DK" dirty="0"/>
              <a:t> rettigheder</a:t>
            </a:r>
          </a:p>
          <a:p>
            <a:r>
              <a:rPr lang="da-DK" dirty="0"/>
              <a:t>nano &lt;fil navn&gt;             Simpel </a:t>
            </a:r>
            <a:r>
              <a:rPr lang="da-DK" dirty="0" err="1"/>
              <a:t>texteditor</a:t>
            </a:r>
            <a:r>
              <a:rPr lang="da-DK" dirty="0"/>
              <a:t>.</a:t>
            </a:r>
          </a:p>
          <a:p>
            <a:endParaRPr lang="da-DK" dirty="0"/>
          </a:p>
          <a:p>
            <a:r>
              <a:rPr lang="da-DK" dirty="0"/>
              <a:t>For flere kommandoer se:</a:t>
            </a:r>
          </a:p>
          <a:p>
            <a:r>
              <a:rPr lang="en-US" dirty="0">
                <a:hlinkClick r:id="rId3"/>
              </a:rPr>
              <a:t>42 of the Most Useful Raspberry Pi Commands (circuitbasics.com)</a:t>
            </a:r>
            <a:endParaRPr lang="da-DK" dirty="0"/>
          </a:p>
          <a:p>
            <a:r>
              <a:rPr lang="da-DK" dirty="0"/>
              <a:t>Og med flere detaljer:</a:t>
            </a:r>
          </a:p>
          <a:p>
            <a:r>
              <a:rPr lang="da-DK" dirty="0">
                <a:hlinkClick r:id="rId4"/>
              </a:rPr>
              <a:t>Raspberry Pi </a:t>
            </a:r>
            <a:r>
              <a:rPr lang="da-DK" dirty="0" err="1">
                <a:hlinkClick r:id="rId4"/>
              </a:rPr>
              <a:t>Documentation</a:t>
            </a:r>
            <a:r>
              <a:rPr lang="da-DK" dirty="0">
                <a:hlinkClick r:id="rId4"/>
              </a:rPr>
              <a:t> - Using Linux</a:t>
            </a:r>
            <a:endParaRPr lang="da-DK" dirty="0"/>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35</a:t>
            </a:fld>
            <a:endParaRPr lang="da-DK"/>
          </a:p>
        </p:txBody>
      </p:sp>
    </p:spTree>
    <p:extLst>
      <p:ext uri="{BB962C8B-B14F-4D97-AF65-F5344CB8AC3E}">
        <p14:creationId xmlns:p14="http://schemas.microsoft.com/office/powerpoint/2010/main" val="2055141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Fjern GUI så PI starter op i terminal mode.</a:t>
            </a:r>
          </a:p>
          <a:p>
            <a:endParaRPr lang="da-DK" dirty="0"/>
          </a:p>
          <a:p>
            <a:r>
              <a:rPr lang="da-DK" dirty="0"/>
              <a:t>Når man har tilføjet program til start fra boot ved at tilføje det til </a:t>
            </a:r>
            <a:r>
              <a:rPr lang="da-DK" dirty="0" err="1"/>
              <a:t>rc.local</a:t>
            </a:r>
            <a:r>
              <a:rPr lang="da-DK" dirty="0"/>
              <a:t> kan man </a:t>
            </a:r>
            <a:r>
              <a:rPr lang="da-DK" dirty="0" err="1"/>
              <a:t>reboote</a:t>
            </a:r>
            <a:r>
              <a:rPr lang="da-DK" dirty="0"/>
              <a:t> og program vil starte uagtet der også starter en fuld GUI, og man kan så ‘bare’ fjerne tastatur og skærm. </a:t>
            </a:r>
          </a:p>
          <a:p>
            <a:endParaRPr lang="da-DK" dirty="0"/>
          </a:p>
          <a:p>
            <a:r>
              <a:rPr lang="da-DK" dirty="0"/>
              <a:t>BEMÆRK at den </a:t>
            </a:r>
            <a:r>
              <a:rPr lang="da-DK" dirty="0" err="1"/>
              <a:t>process</a:t>
            </a:r>
            <a:r>
              <a:rPr lang="da-DK" dirty="0"/>
              <a:t> man har startet tager kontrollen over lydkort og seriel input, så man kan ikke samtidigt starte et nyt </a:t>
            </a:r>
            <a:r>
              <a:rPr lang="da-DK" dirty="0" err="1"/>
              <a:t>python</a:t>
            </a:r>
            <a:r>
              <a:rPr lang="da-DK" dirty="0"/>
              <a:t> program som bruger lyd og seriel port!</a:t>
            </a:r>
          </a:p>
          <a:p>
            <a:endParaRPr lang="da-DK" dirty="0"/>
          </a:p>
          <a:p>
            <a:r>
              <a:rPr lang="da-DK" dirty="0"/>
              <a:t>MEN for at gøre det færdigt kan man fjerne GUI delen og boote i ren konsol/terminal mode. </a:t>
            </a:r>
          </a:p>
          <a:p>
            <a:r>
              <a:rPr lang="da-DK" dirty="0"/>
              <a:t>Det kan man sikre </a:t>
            </a:r>
            <a:r>
              <a:rPr lang="da-DK" dirty="0" err="1"/>
              <a:t>vha</a:t>
            </a:r>
            <a:r>
              <a:rPr lang="da-DK" dirty="0"/>
              <a:t> </a:t>
            </a:r>
            <a:r>
              <a:rPr lang="da-DK" dirty="0" err="1"/>
              <a:t>raspi-config</a:t>
            </a:r>
            <a:r>
              <a:rPr lang="da-DK" dirty="0"/>
              <a:t>. </a:t>
            </a:r>
          </a:p>
          <a:p>
            <a:r>
              <a:rPr lang="da-DK" dirty="0"/>
              <a:t>HUSK at brug PI som bruger.</a:t>
            </a:r>
          </a:p>
          <a:p>
            <a:endParaRPr lang="da-DK" dirty="0"/>
          </a:p>
          <a:p>
            <a:r>
              <a:rPr lang="da-DK" dirty="0"/>
              <a:t>Man kan så altid komme den anden vej og sætte GUI på igen vha. ”</a:t>
            </a:r>
            <a:r>
              <a:rPr lang="da-DK" dirty="0" err="1"/>
              <a:t>sudo</a:t>
            </a:r>
            <a:r>
              <a:rPr lang="da-DK" dirty="0"/>
              <a:t> </a:t>
            </a:r>
            <a:r>
              <a:rPr lang="da-DK" dirty="0" err="1"/>
              <a:t>raspi-config</a:t>
            </a:r>
            <a:r>
              <a:rPr lang="da-DK" dirty="0"/>
              <a:t>” i konsol vinduet (når der er skærm og tastatur sat på PI).</a:t>
            </a:r>
          </a:p>
          <a:p>
            <a:r>
              <a:rPr lang="da-DK" dirty="0"/>
              <a:t>Og man kan fjerne program fra boot sekvens ved at ud kommentere det i </a:t>
            </a:r>
            <a:r>
              <a:rPr lang="da-DK" dirty="0" err="1"/>
              <a:t>rc.local</a:t>
            </a:r>
            <a:r>
              <a:rPr lang="da-DK" dirty="0"/>
              <a:t>. </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36</a:t>
            </a:fld>
            <a:endParaRPr lang="da-DK"/>
          </a:p>
        </p:txBody>
      </p:sp>
    </p:spTree>
    <p:extLst>
      <p:ext uri="{BB962C8B-B14F-4D97-AF65-F5344CB8AC3E}">
        <p14:creationId xmlns:p14="http://schemas.microsoft.com/office/powerpoint/2010/main" val="2954967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For at køre headless og sikre at lyd kommer ud gennem det tilsluttede lydkort på </a:t>
            </a:r>
            <a:r>
              <a:rPr lang="da-DK" dirty="0" err="1"/>
              <a:t>raspberry</a:t>
            </a:r>
            <a:r>
              <a:rPr lang="da-DK" dirty="0"/>
              <a:t> PI, skal man sikre at lydkortet er default lyd kilde (At PI ikke bruger </a:t>
            </a:r>
            <a:r>
              <a:rPr lang="da-DK" dirty="0" err="1"/>
              <a:t>jack</a:t>
            </a:r>
            <a:r>
              <a:rPr lang="da-DK" dirty="0"/>
              <a:t> stik som output </a:t>
            </a:r>
            <a:r>
              <a:rPr lang="da-DK" dirty="0" err="1"/>
              <a:t>device</a:t>
            </a:r>
            <a:r>
              <a:rPr lang="da-DK" dirty="0"/>
              <a:t>).</a:t>
            </a:r>
          </a:p>
          <a:p>
            <a:endParaRPr lang="da-DK" dirty="0"/>
          </a:p>
          <a:p>
            <a:r>
              <a:rPr lang="da-DK" dirty="0"/>
              <a:t>Har man lavet opstilling med SD image fra lyd-kit projektet er det på plads. Men for god ordens skyld repeteres det lige her.</a:t>
            </a:r>
          </a:p>
          <a:p>
            <a:endParaRPr lang="da-DK" dirty="0"/>
          </a:p>
          <a:p>
            <a:pPr marL="236919" indent="-236919">
              <a:buFont typeface="+mj-lt"/>
              <a:buAutoNum type="arabicPeriod"/>
            </a:pPr>
            <a:r>
              <a:rPr lang="da-DK" dirty="0"/>
              <a:t>Gå ind i terminal vindue</a:t>
            </a:r>
          </a:p>
          <a:p>
            <a:pPr marL="236919" indent="-236919">
              <a:buFont typeface="+mj-lt"/>
              <a:buAutoNum type="arabicPeriod"/>
            </a:pPr>
            <a:r>
              <a:rPr lang="da-DK" dirty="0"/>
              <a:t>Skift til boot </a:t>
            </a:r>
            <a:r>
              <a:rPr lang="da-DK" dirty="0" err="1"/>
              <a:t>direktorie</a:t>
            </a:r>
            <a:r>
              <a:rPr lang="da-DK" dirty="0"/>
              <a:t>  - cd /boot</a:t>
            </a:r>
          </a:p>
          <a:p>
            <a:pPr marL="236919" indent="-236919">
              <a:buFont typeface="+mj-lt"/>
              <a:buAutoNum type="arabicPeriod"/>
            </a:pPr>
            <a:r>
              <a:rPr lang="da-DK" dirty="0"/>
              <a:t>Åbn config.txt og tilføj lydkort, som vist i slide. – </a:t>
            </a:r>
            <a:r>
              <a:rPr lang="da-DK" dirty="0" err="1"/>
              <a:t>sudo</a:t>
            </a:r>
            <a:r>
              <a:rPr lang="da-DK" dirty="0"/>
              <a:t> nano config.txt </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37</a:t>
            </a:fld>
            <a:endParaRPr lang="da-DK"/>
          </a:p>
        </p:txBody>
      </p:sp>
    </p:spTree>
    <p:extLst>
      <p:ext uri="{BB962C8B-B14F-4D97-AF65-F5344CB8AC3E}">
        <p14:creationId xmlns:p14="http://schemas.microsoft.com/office/powerpoint/2010/main" val="2139550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38</a:t>
            </a:fld>
            <a:endParaRPr lang="da-DK"/>
          </a:p>
        </p:txBody>
      </p:sp>
    </p:spTree>
    <p:extLst>
      <p:ext uri="{BB962C8B-B14F-4D97-AF65-F5344CB8AC3E}">
        <p14:creationId xmlns:p14="http://schemas.microsoft.com/office/powerpoint/2010/main" val="3285282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Fjernkontrol – clips fra PI</a:t>
            </a:r>
          </a:p>
          <a:p>
            <a:endParaRPr lang="da-DK" dirty="0"/>
          </a:p>
          <a:p>
            <a:r>
              <a:rPr lang="da-DK" dirty="0"/>
              <a:t>Sæt SSH op via menu.</a:t>
            </a:r>
          </a:p>
          <a:p>
            <a:r>
              <a:rPr lang="da-DK" dirty="0"/>
              <a:t>Find IP adr. enten via terminal vindue eller på </a:t>
            </a:r>
            <a:r>
              <a:rPr lang="da-DK" dirty="0" err="1"/>
              <a:t>netsymbol</a:t>
            </a:r>
            <a:r>
              <a:rPr lang="da-DK" dirty="0"/>
              <a:t> i GUI og noter det ned – Skal bruges fra PC/MAC til fjernkontrol</a:t>
            </a:r>
          </a:p>
          <a:p>
            <a:r>
              <a:rPr lang="da-DK" dirty="0"/>
              <a:t>Bemærk at når SSH er sat til – så vil der komme en advarsel på GUI ved efterfælgende boot til GUI – Den skal man bare ignorere.</a:t>
            </a:r>
          </a:p>
          <a:p>
            <a:endParaRPr lang="da-DK" dirty="0"/>
          </a:p>
          <a:p>
            <a:r>
              <a:rPr lang="en-US" dirty="0">
                <a:hlinkClick r:id="rId3"/>
              </a:rPr>
              <a:t>How to Enable SSH on Raspberry Pi [Definitive Guide] (phoenixnap.com)</a:t>
            </a:r>
            <a:endParaRPr lang="da-DK" dirty="0"/>
          </a:p>
          <a:p>
            <a:endParaRPr lang="da-DK" dirty="0"/>
          </a:p>
          <a:p>
            <a:r>
              <a:rPr lang="da-DK" dirty="0"/>
              <a:t>SSH historie:</a:t>
            </a:r>
          </a:p>
          <a:p>
            <a:r>
              <a:rPr lang="da-DK" dirty="0">
                <a:hlinkClick r:id="rId4"/>
              </a:rPr>
              <a:t>Secure Shell - Wikipedia, den frie encyklopædi</a:t>
            </a:r>
            <a:endParaRPr lang="da-DK" dirty="0"/>
          </a:p>
          <a:p>
            <a:endParaRPr lang="da-DK" dirty="0"/>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39</a:t>
            </a:fld>
            <a:endParaRPr lang="da-DK"/>
          </a:p>
        </p:txBody>
      </p:sp>
    </p:spTree>
    <p:extLst>
      <p:ext uri="{BB962C8B-B14F-4D97-AF65-F5344CB8AC3E}">
        <p14:creationId xmlns:p14="http://schemas.microsoft.com/office/powerpoint/2010/main" val="428156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Anbefaling vis program i Thonny og kør det – fremfor at vise slide.</a:t>
            </a:r>
          </a:p>
          <a:p>
            <a:endParaRPr lang="da-DK" dirty="0"/>
          </a:p>
          <a:p>
            <a:r>
              <a:rPr lang="da-DK" dirty="0"/>
              <a:t>For at eleverne kan køre program – ‘løse opgaven’ – skal de have downloaded alle filer til Spor 2 – modul a. </a:t>
            </a:r>
          </a:p>
          <a:p>
            <a:r>
              <a:rPr lang="da-DK" dirty="0"/>
              <a:t>Det er de filer som ligger i folder strukturen: LKS2/Ma efter download. Se filoversigt sidst i slide stakken.</a:t>
            </a:r>
          </a:p>
          <a:p>
            <a:endParaRPr lang="da-DK" dirty="0"/>
          </a:p>
          <a:p>
            <a:r>
              <a:rPr lang="da-DK" dirty="0"/>
              <a:t>BEMÆRK – Kode kører på PC/MAC/PI.</a:t>
            </a:r>
          </a:p>
          <a:p>
            <a:endParaRPr lang="da-DK" dirty="0"/>
          </a:p>
          <a:p>
            <a:r>
              <a:rPr lang="da-DK" dirty="0"/>
              <a:t>Bemærk samtidigheden af nogle af lydene. Forskel med kald </a:t>
            </a:r>
            <a:r>
              <a:rPr lang="da-DK" dirty="0" err="1"/>
              <a:t>play_background</a:t>
            </a:r>
            <a:r>
              <a:rPr lang="da-DK" dirty="0"/>
              <a:t>() og </a:t>
            </a:r>
            <a:r>
              <a:rPr lang="da-DK" dirty="0" err="1"/>
              <a:t>play_sound</a:t>
            </a:r>
            <a:r>
              <a:rPr lang="da-DK" dirty="0"/>
              <a:t>()</a:t>
            </a:r>
          </a:p>
          <a:p>
            <a:endParaRPr lang="da-DK" dirty="0"/>
          </a:p>
          <a:p>
            <a:r>
              <a:rPr lang="da-DK" dirty="0"/>
              <a:t>Husk at Thonny skal stå til at udføre program på PC/MAC/PI – Det ses ved at der står ”Python 3.x.x (bundled)” i </a:t>
            </a:r>
            <a:r>
              <a:rPr lang="da-DK" dirty="0" err="1"/>
              <a:t>shell</a:t>
            </a:r>
            <a:endParaRPr lang="da-DK" dirty="0"/>
          </a:p>
          <a:p>
            <a:r>
              <a:rPr lang="da-DK" dirty="0"/>
              <a:t>i modsætning til ”</a:t>
            </a:r>
            <a:r>
              <a:rPr lang="da-DK" dirty="0" err="1"/>
              <a:t>Micropython</a:t>
            </a:r>
            <a:r>
              <a:rPr lang="da-DK" dirty="0"/>
              <a:t>..”, hvis Thonny er sat til at udføre kode på </a:t>
            </a:r>
            <a:r>
              <a:rPr lang="da-DK" dirty="0" err="1"/>
              <a:t>Micro:bitten</a:t>
            </a:r>
            <a:r>
              <a:rPr lang="da-DK" dirty="0"/>
              <a:t>. </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4</a:t>
            </a:fld>
            <a:endParaRPr lang="da-DK"/>
          </a:p>
        </p:txBody>
      </p:sp>
    </p:spTree>
    <p:extLst>
      <p:ext uri="{BB962C8B-B14F-4D97-AF65-F5344CB8AC3E}">
        <p14:creationId xmlns:p14="http://schemas.microsoft.com/office/powerpoint/2010/main" val="3637608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noProof="0" dirty="0"/>
              <a:t>Fjernkontrol på PC – via </a:t>
            </a:r>
            <a:r>
              <a:rPr lang="da-DK" noProof="0" dirty="0" err="1"/>
              <a:t>Putty</a:t>
            </a:r>
            <a:endParaRPr lang="da-DK" noProof="0" dirty="0"/>
          </a:p>
          <a:p>
            <a:endParaRPr lang="da-DK" noProof="0" dirty="0"/>
          </a:p>
          <a:p>
            <a:r>
              <a:rPr lang="da-DK" noProof="0" dirty="0" err="1"/>
              <a:t>Putty</a:t>
            </a:r>
            <a:r>
              <a:rPr lang="da-DK" noProof="0" dirty="0"/>
              <a:t> kan downloades fra:</a:t>
            </a:r>
          </a:p>
          <a:p>
            <a:r>
              <a:rPr lang="da-DK" noProof="0" dirty="0">
                <a:hlinkClick r:id="rId3"/>
              </a:rPr>
              <a:t>Download </a:t>
            </a:r>
            <a:r>
              <a:rPr lang="da-DK" noProof="0" dirty="0" err="1">
                <a:hlinkClick r:id="rId3"/>
              </a:rPr>
              <a:t>PuTTY</a:t>
            </a:r>
            <a:r>
              <a:rPr lang="da-DK" noProof="0" dirty="0">
                <a:hlinkClick r:id="rId3"/>
              </a:rPr>
              <a:t> - a </a:t>
            </a:r>
            <a:r>
              <a:rPr lang="da-DK" noProof="0" dirty="0" err="1">
                <a:hlinkClick r:id="rId3"/>
              </a:rPr>
              <a:t>free</a:t>
            </a:r>
            <a:r>
              <a:rPr lang="da-DK" noProof="0" dirty="0">
                <a:hlinkClick r:id="rId3"/>
              </a:rPr>
              <a:t> SSH and telnet </a:t>
            </a:r>
            <a:r>
              <a:rPr lang="da-DK" noProof="0" dirty="0" err="1">
                <a:hlinkClick r:id="rId3"/>
              </a:rPr>
              <a:t>client</a:t>
            </a:r>
            <a:r>
              <a:rPr lang="da-DK" noProof="0" dirty="0">
                <a:hlinkClick r:id="rId3"/>
              </a:rPr>
              <a:t> for Windows</a:t>
            </a:r>
            <a:endParaRPr lang="da-DK" noProof="0" dirty="0"/>
          </a:p>
          <a:p>
            <a:endParaRPr lang="da-DK" noProof="0" dirty="0"/>
          </a:p>
          <a:p>
            <a:r>
              <a:rPr lang="da-DK" noProof="0" dirty="0"/>
              <a:t>BEMÆRK </a:t>
            </a:r>
          </a:p>
          <a:p>
            <a:r>
              <a:rPr lang="da-DK" noProof="0" dirty="0"/>
              <a:t>- Første gang man logger ind kommer der en Security Alert. Den skal man bare ignorere.</a:t>
            </a:r>
          </a:p>
          <a:p>
            <a:r>
              <a:rPr lang="da-DK" noProof="0" dirty="0"/>
              <a:t>– Man bliver bedt om login og password. Det er “PI” og “</a:t>
            </a:r>
            <a:r>
              <a:rPr lang="da-DK" noProof="0" dirty="0" err="1"/>
              <a:t>raspberry</a:t>
            </a:r>
            <a:r>
              <a:rPr lang="da-DK" noProof="0" dirty="0"/>
              <a:t>” med mindre det er lavet om. (default burger og password)</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40</a:t>
            </a:fld>
            <a:endParaRPr lang="da-DK"/>
          </a:p>
        </p:txBody>
      </p:sp>
    </p:spTree>
    <p:extLst>
      <p:ext uri="{BB962C8B-B14F-4D97-AF65-F5344CB8AC3E}">
        <p14:creationId xmlns:p14="http://schemas.microsoft.com/office/powerpoint/2010/main" val="188052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Med fjernkontrol kan man det samme som man kan fra terminalvinduet lokalt på PI. </a:t>
            </a:r>
          </a:p>
          <a:p>
            <a:r>
              <a:rPr lang="da-DK" dirty="0"/>
              <a:t>Dvs. man kan editere i filer med </a:t>
            </a:r>
          </a:p>
          <a:p>
            <a:r>
              <a:rPr lang="da-DK" dirty="0"/>
              <a:t>”</a:t>
            </a:r>
            <a:r>
              <a:rPr lang="da-DK" dirty="0" err="1"/>
              <a:t>sudo</a:t>
            </a:r>
            <a:r>
              <a:rPr lang="da-DK" dirty="0"/>
              <a:t> nano &lt;fil navn&gt;”</a:t>
            </a:r>
          </a:p>
          <a:p>
            <a:r>
              <a:rPr lang="da-DK" dirty="0"/>
              <a:t>Skifte direktorier osv.</a:t>
            </a:r>
          </a:p>
          <a:p>
            <a:endParaRPr lang="da-DK" dirty="0"/>
          </a:p>
          <a:p>
            <a:r>
              <a:rPr lang="da-DK" dirty="0"/>
              <a:t>Man kan eksempelvis rette i </a:t>
            </a:r>
            <a:r>
              <a:rPr lang="da-DK" dirty="0" err="1"/>
              <a:t>rc.local</a:t>
            </a:r>
            <a:r>
              <a:rPr lang="da-DK" dirty="0"/>
              <a:t>, hvis man vil have en anden fil til at starte fra boot – eller ingen. </a:t>
            </a:r>
          </a:p>
          <a:p>
            <a:r>
              <a:rPr lang="da-DK" dirty="0"/>
              <a:t>Man kan </a:t>
            </a:r>
            <a:r>
              <a:rPr lang="da-DK" dirty="0" err="1"/>
              <a:t>Reboote</a:t>
            </a:r>
            <a:r>
              <a:rPr lang="da-DK" dirty="0"/>
              <a:t> system osv.</a:t>
            </a:r>
          </a:p>
          <a:p>
            <a:endParaRPr lang="da-DK" dirty="0"/>
          </a:p>
          <a:p>
            <a:r>
              <a:rPr lang="da-DK" dirty="0"/>
              <a:t>Man kan også slå kørende processer ned med kommandoerne:</a:t>
            </a:r>
          </a:p>
          <a:p>
            <a:r>
              <a:rPr lang="da-DK" dirty="0"/>
              <a:t>”ps –A”                    Giver oversigt over kørende processer med PID   Den ‘vi’ starter i </a:t>
            </a:r>
            <a:r>
              <a:rPr lang="da-DK" dirty="0" err="1"/>
              <a:t>rc.local</a:t>
            </a:r>
            <a:r>
              <a:rPr lang="da-DK" dirty="0"/>
              <a:t> vil have navnet ”python3”</a:t>
            </a:r>
          </a:p>
          <a:p>
            <a:r>
              <a:rPr lang="da-DK" dirty="0"/>
              <a:t>”</a:t>
            </a:r>
            <a:r>
              <a:rPr lang="da-DK" dirty="0" err="1"/>
              <a:t>sudo</a:t>
            </a:r>
            <a:r>
              <a:rPr lang="da-DK" dirty="0"/>
              <a:t> </a:t>
            </a:r>
            <a:r>
              <a:rPr lang="da-DK" dirty="0" err="1"/>
              <a:t>kill</a:t>
            </a:r>
            <a:r>
              <a:rPr lang="da-DK" dirty="0"/>
              <a:t> &lt;PID&gt;”    Ved hjælp af ”</a:t>
            </a:r>
            <a:r>
              <a:rPr lang="da-DK" dirty="0" err="1"/>
              <a:t>kill</a:t>
            </a:r>
            <a:r>
              <a:rPr lang="da-DK" dirty="0"/>
              <a:t>” kommando og PID nummer kan man så slå en proces ned (stoppe den).</a:t>
            </a:r>
          </a:p>
          <a:p>
            <a:endParaRPr lang="da-DK" dirty="0"/>
          </a:p>
          <a:p>
            <a:r>
              <a:rPr lang="da-DK" dirty="0"/>
              <a:t>Det kan man både gøre fra terminal vindue på PI og via </a:t>
            </a:r>
            <a:r>
              <a:rPr lang="da-DK" dirty="0" err="1"/>
              <a:t>remote</a:t>
            </a:r>
            <a:r>
              <a:rPr lang="da-DK" dirty="0"/>
              <a:t> terminal vindue på PC/MAC.</a:t>
            </a:r>
          </a:p>
          <a:p>
            <a:r>
              <a:rPr lang="da-DK" dirty="0"/>
              <a:t>     </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41</a:t>
            </a:fld>
            <a:endParaRPr lang="da-DK"/>
          </a:p>
        </p:txBody>
      </p:sp>
    </p:spTree>
    <p:extLst>
      <p:ext uri="{BB962C8B-B14F-4D97-AF65-F5344CB8AC3E}">
        <p14:creationId xmlns:p14="http://schemas.microsoft.com/office/powerpoint/2010/main" val="2087157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42</a:t>
            </a:fld>
            <a:endParaRPr lang="da-DK"/>
          </a:p>
        </p:txBody>
      </p:sp>
    </p:spTree>
    <p:extLst>
      <p:ext uri="{BB962C8B-B14F-4D97-AF65-F5344CB8AC3E}">
        <p14:creationId xmlns:p14="http://schemas.microsoft.com/office/powerpoint/2010/main" val="3817155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err="1"/>
              <a:t>Audacity</a:t>
            </a:r>
            <a:r>
              <a:rPr lang="da-DK" dirty="0"/>
              <a:t> kan findes på:</a:t>
            </a:r>
          </a:p>
          <a:p>
            <a:r>
              <a:rPr lang="da-DK" dirty="0">
                <a:hlinkClick r:id="rId3"/>
              </a:rPr>
              <a:t>Download | </a:t>
            </a:r>
            <a:r>
              <a:rPr lang="da-DK" dirty="0" err="1">
                <a:hlinkClick r:id="rId3"/>
              </a:rPr>
              <a:t>Audacity</a:t>
            </a:r>
            <a:r>
              <a:rPr lang="da-DK" dirty="0">
                <a:hlinkClick r:id="rId3"/>
              </a:rPr>
              <a:t> ® (audacityteam.org)</a:t>
            </a:r>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43</a:t>
            </a:fld>
            <a:endParaRPr lang="da-DK"/>
          </a:p>
        </p:txBody>
      </p:sp>
    </p:spTree>
    <p:extLst>
      <p:ext uri="{BB962C8B-B14F-4D97-AF65-F5344CB8AC3E}">
        <p14:creationId xmlns:p14="http://schemas.microsoft.com/office/powerpoint/2010/main" val="3292434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Så længe man arbejder med lydfiler og program filer i samme folder, og man kører program fra Thonny så behøver man ikke at kende den fulde sti til hverken program eller lydfiler! </a:t>
            </a:r>
          </a:p>
          <a:p>
            <a:endParaRPr lang="da-DK" dirty="0"/>
          </a:p>
          <a:p>
            <a:r>
              <a:rPr lang="da-DK" dirty="0"/>
              <a:t>Så det er det letteste.</a:t>
            </a:r>
          </a:p>
          <a:p>
            <a:endParaRPr lang="da-DK" dirty="0"/>
          </a:p>
          <a:p>
            <a:r>
              <a:rPr lang="da-DK" dirty="0"/>
              <a:t>Hvis man vil organisere sine lydfiler i andre direktorier skal man angive fuld sti til lydfiler.</a:t>
            </a:r>
          </a:p>
          <a:p>
            <a:r>
              <a:rPr lang="da-DK" dirty="0"/>
              <a:t>Hvis man vil have en headless opstilling til at køre skal man også angive den fulde sti.</a:t>
            </a:r>
          </a:p>
          <a:p>
            <a:endParaRPr lang="da-DK" dirty="0"/>
          </a:p>
          <a:p>
            <a:r>
              <a:rPr lang="da-DK" dirty="0"/>
              <a:t>Ved angivelse af fuld stil kan der være issues med specialtegn som kan drille, og der er forskel på PC/MAC og PI.</a:t>
            </a:r>
          </a:p>
          <a:p>
            <a:endParaRPr lang="da-DK" dirty="0"/>
          </a:p>
          <a:p>
            <a:r>
              <a:rPr lang="da-DK" dirty="0"/>
              <a:t>.</a:t>
            </a:r>
          </a:p>
          <a:p>
            <a:endParaRPr lang="da-DK" dirty="0"/>
          </a:p>
          <a:p>
            <a:endParaRPr lang="da-DK" dirty="0"/>
          </a:p>
          <a:p>
            <a:endParaRPr lang="da-DK" dirty="0"/>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44</a:t>
            </a:fld>
            <a:endParaRPr lang="da-DK"/>
          </a:p>
        </p:txBody>
      </p:sp>
    </p:spTree>
    <p:extLst>
      <p:ext uri="{BB962C8B-B14F-4D97-AF65-F5344CB8AC3E}">
        <p14:creationId xmlns:p14="http://schemas.microsoft.com/office/powerpoint/2010/main" val="3038927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Hvis man vil vide mere om </a:t>
            </a:r>
            <a:r>
              <a:rPr lang="da-DK" dirty="0" err="1"/>
              <a:t>os.path</a:t>
            </a:r>
            <a:endParaRPr lang="da-DK" dirty="0"/>
          </a:p>
          <a:p>
            <a:r>
              <a:rPr lang="da-DK" dirty="0" err="1">
                <a:hlinkClick r:id="rId3"/>
              </a:rPr>
              <a:t>os.path</a:t>
            </a:r>
            <a:r>
              <a:rPr lang="da-DK" dirty="0">
                <a:hlinkClick r:id="rId3"/>
              </a:rPr>
              <a:t> — Common </a:t>
            </a:r>
            <a:r>
              <a:rPr lang="da-DK" dirty="0" err="1">
                <a:hlinkClick r:id="rId3"/>
              </a:rPr>
              <a:t>pathname</a:t>
            </a:r>
            <a:r>
              <a:rPr lang="da-DK" dirty="0">
                <a:hlinkClick r:id="rId3"/>
              </a:rPr>
              <a:t> manipulations — Python 3.10.1 </a:t>
            </a:r>
            <a:r>
              <a:rPr lang="da-DK" dirty="0" err="1">
                <a:hlinkClick r:id="rId3"/>
              </a:rPr>
              <a:t>documentation</a:t>
            </a:r>
            <a:endParaRPr lang="da-DK" dirty="0"/>
          </a:p>
          <a:p>
            <a:endParaRPr lang="da-DK" dirty="0"/>
          </a:p>
          <a:p>
            <a:r>
              <a:rPr lang="da-DK" dirty="0"/>
              <a:t>PS – Se også ”</a:t>
            </a:r>
            <a:r>
              <a:rPr lang="da-DK" dirty="0" err="1"/>
              <a:t>os.sep</a:t>
            </a:r>
            <a:r>
              <a:rPr lang="da-DK" dirty="0"/>
              <a:t>”, som giver </a:t>
            </a:r>
            <a:r>
              <a:rPr lang="da-DK" dirty="0" err="1"/>
              <a:t>path</a:t>
            </a:r>
            <a:r>
              <a:rPr lang="da-DK" dirty="0"/>
              <a:t> separator for det specifikke operativsystem. ”/” for </a:t>
            </a:r>
            <a:r>
              <a:rPr lang="da-DK" dirty="0" err="1"/>
              <a:t>raspberry</a:t>
            </a:r>
            <a:r>
              <a:rPr lang="da-DK" dirty="0"/>
              <a:t> og ”\\” for </a:t>
            </a:r>
            <a:r>
              <a:rPr lang="da-DK" dirty="0" err="1"/>
              <a:t>windows</a:t>
            </a:r>
            <a:r>
              <a:rPr lang="da-DK" dirty="0"/>
              <a:t>. Det betyder at man kan lave noget som kan virke på tværs af</a:t>
            </a:r>
          </a:p>
          <a:p>
            <a:r>
              <a:rPr lang="da-DK" dirty="0"/>
              <a:t>PC/MAC/PI ved at ex lave:</a:t>
            </a:r>
          </a:p>
          <a:p>
            <a:endParaRPr lang="da-DK" dirty="0"/>
          </a:p>
          <a:p>
            <a:r>
              <a:rPr lang="da-DK" dirty="0"/>
              <a:t>p                 = </a:t>
            </a:r>
            <a:r>
              <a:rPr lang="da-DK" dirty="0" err="1"/>
              <a:t>os.path.abspath</a:t>
            </a:r>
            <a:r>
              <a:rPr lang="da-DK" dirty="0"/>
              <a:t>(’.’)</a:t>
            </a:r>
          </a:p>
          <a:p>
            <a:r>
              <a:rPr lang="da-DK" dirty="0"/>
              <a:t>lokalfilnavn = p+os.sep+’lyd1.wav’</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45</a:t>
            </a:fld>
            <a:endParaRPr lang="da-DK"/>
          </a:p>
        </p:txBody>
      </p:sp>
    </p:spTree>
    <p:extLst>
      <p:ext uri="{BB962C8B-B14F-4D97-AF65-F5344CB8AC3E}">
        <p14:creationId xmlns:p14="http://schemas.microsoft.com/office/powerpoint/2010/main" val="484327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Så længe man arbejder med lydfiler og program filer i samme direktorier, og man kører program fra Thonny så behøver man ikke at kende den fulde sti til hverken program eller lydfiler! </a:t>
            </a:r>
          </a:p>
          <a:p>
            <a:r>
              <a:rPr lang="da-DK" dirty="0"/>
              <a:t>Så det er det letteste.</a:t>
            </a:r>
          </a:p>
          <a:p>
            <a:endParaRPr lang="da-DK" dirty="0"/>
          </a:p>
          <a:p>
            <a:r>
              <a:rPr lang="da-DK" dirty="0"/>
              <a:t>Hvis man vil organisere sine lydfiler i andre direktorier skal man angive fuld sti til lydfiler.</a:t>
            </a:r>
          </a:p>
          <a:p>
            <a:r>
              <a:rPr lang="da-DK" dirty="0"/>
              <a:t>Hvis man vil have en headless opstilling til at køre skal man også angive den fulde sti.</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46</a:t>
            </a:fld>
            <a:endParaRPr lang="da-DK"/>
          </a:p>
        </p:txBody>
      </p:sp>
    </p:spTree>
    <p:extLst>
      <p:ext uri="{BB962C8B-B14F-4D97-AF65-F5344CB8AC3E}">
        <p14:creationId xmlns:p14="http://schemas.microsoft.com/office/powerpoint/2010/main" val="612842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47</a:t>
            </a:fld>
            <a:endParaRPr lang="da-DK"/>
          </a:p>
        </p:txBody>
      </p:sp>
    </p:spTree>
    <p:extLst>
      <p:ext uri="{BB962C8B-B14F-4D97-AF65-F5344CB8AC3E}">
        <p14:creationId xmlns:p14="http://schemas.microsoft.com/office/powerpoint/2010/main" val="2618188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48</a:t>
            </a:fld>
            <a:endParaRPr lang="da-DK"/>
          </a:p>
        </p:txBody>
      </p:sp>
    </p:spTree>
    <p:extLst>
      <p:ext uri="{BB962C8B-B14F-4D97-AF65-F5344CB8AC3E}">
        <p14:creationId xmlns:p14="http://schemas.microsoft.com/office/powerpoint/2010/main" val="3364921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Her er nogle links til supplerende materiale som kan bruges i spor 2, inklusiv dem som er brugt i teknologi projektoplæg omkring lyd.</a:t>
            </a:r>
          </a:p>
          <a:p>
            <a:endParaRPr lang="da-DK" dirty="0"/>
          </a:p>
          <a:p>
            <a:r>
              <a:rPr lang="da-DK" dirty="0"/>
              <a:t>(De er i teknologi projekt oplæg dokumentet, men gentages her så de er lettere at genbruge til andet materiale)</a:t>
            </a:r>
          </a:p>
          <a:p>
            <a:r>
              <a:rPr lang="da-DK" dirty="0"/>
              <a:t> Gode at give som lektier – og så stille lidt spørgsmål til dem – for at sikre eleverne faktisk ser dem!! </a:t>
            </a:r>
          </a:p>
          <a:p>
            <a:endParaRPr lang="da-DK" dirty="0"/>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9D0AD63-D8DF-4231-9A9A-5B7B820EB828}" type="slidenum">
              <a:rPr lang="da-DK" smtClean="0"/>
              <a:t>49</a:t>
            </a:fld>
            <a:endParaRPr lang="da-DK"/>
          </a:p>
        </p:txBody>
      </p:sp>
    </p:spTree>
    <p:extLst>
      <p:ext uri="{BB962C8B-B14F-4D97-AF65-F5344CB8AC3E}">
        <p14:creationId xmlns:p14="http://schemas.microsoft.com/office/powerpoint/2010/main" val="35645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med fordel lave et demo </a:t>
            </a:r>
            <a:r>
              <a:rPr lang="da-DK" dirty="0" err="1"/>
              <a:t>setup</a:t>
            </a:r>
            <a:r>
              <a:rPr lang="da-DK" dirty="0"/>
              <a:t> på skolen med type 0,1,2,3 og 6 (evt. 4, og 5) sammen med case 1 kode eksemplet, </a:t>
            </a:r>
          </a:p>
          <a:p>
            <a:r>
              <a:rPr lang="da-DK" dirty="0"/>
              <a:t>Til at fortælle om de forskellige typer.</a:t>
            </a:r>
          </a:p>
          <a:p>
            <a:endParaRPr lang="da-DK" dirty="0"/>
          </a:p>
          <a:p>
            <a:r>
              <a:rPr lang="da-DK" dirty="0"/>
              <a:t>Pointen er ikke at forstå i detaljen, men bare overordnet at man har nogle færdige kode ‘stumper’ man kan putte ned på </a:t>
            </a:r>
            <a:r>
              <a:rPr lang="da-DK" dirty="0" err="1"/>
              <a:t>MicroBitten</a:t>
            </a:r>
            <a:r>
              <a:rPr lang="da-DK" dirty="0"/>
              <a:t> </a:t>
            </a:r>
          </a:p>
          <a:p>
            <a:r>
              <a:rPr lang="da-DK" dirty="0"/>
              <a:t>og så bruge sensor inputtet fra den/dem sammen med nogle basis funktioner på PC/PI/MAC til at lave handlinger som at afspille lyd.</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5</a:t>
            </a:fld>
            <a:endParaRPr lang="da-DK"/>
          </a:p>
        </p:txBody>
      </p:sp>
    </p:spTree>
    <p:extLst>
      <p:ext uri="{BB962C8B-B14F-4D97-AF65-F5344CB8AC3E}">
        <p14:creationId xmlns:p14="http://schemas.microsoft.com/office/powerpoint/2010/main" val="2720751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Her er nogle links til supplerende materiale som kan bruges i spor 2, inklusiv dem som er brugt i teknologi projektoplæg omkring lyd.</a:t>
            </a:r>
          </a:p>
          <a:p>
            <a:endParaRPr lang="da-DK" dirty="0"/>
          </a:p>
          <a:p>
            <a:r>
              <a:rPr lang="da-DK" dirty="0"/>
              <a:t>(De er i teknologi projekt oplæg dokumentet, men gentages her så de er lettere at genbruge til andet materiale)</a:t>
            </a:r>
          </a:p>
          <a:p>
            <a:r>
              <a:rPr lang="da-DK" dirty="0"/>
              <a:t> Gode at give som lektier – og så stille lidt spørgsmål til dem – for at sikre eleverne faktisk ser dem!! </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9D0AD63-D8DF-4231-9A9A-5B7B820EB828}" type="slidenum">
              <a:rPr lang="da-DK" smtClean="0"/>
              <a:t>50</a:t>
            </a:fld>
            <a:endParaRPr lang="da-DK"/>
          </a:p>
        </p:txBody>
      </p:sp>
    </p:spTree>
    <p:extLst>
      <p:ext uri="{BB962C8B-B14F-4D97-AF65-F5344CB8AC3E}">
        <p14:creationId xmlns:p14="http://schemas.microsoft.com/office/powerpoint/2010/main" val="3206493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9D0AD63-D8DF-4231-9A9A-5B7B820EB828}" type="slidenum">
              <a:rPr lang="da-DK" smtClean="0"/>
              <a:t>51</a:t>
            </a:fld>
            <a:endParaRPr lang="da-DK"/>
          </a:p>
        </p:txBody>
      </p:sp>
    </p:spTree>
    <p:extLst>
      <p:ext uri="{BB962C8B-B14F-4D97-AF65-F5344CB8AC3E}">
        <p14:creationId xmlns:p14="http://schemas.microsoft.com/office/powerpoint/2010/main" val="2508870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52</a:t>
            </a:fld>
            <a:endParaRPr lang="da-DK"/>
          </a:p>
        </p:txBody>
      </p:sp>
    </p:spTree>
    <p:extLst>
      <p:ext uri="{BB962C8B-B14F-4D97-AF65-F5344CB8AC3E}">
        <p14:creationId xmlns:p14="http://schemas.microsoft.com/office/powerpoint/2010/main" val="3700869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Hvordan man håndterer uddeling af filer er op til den enkelte skole. </a:t>
            </a:r>
          </a:p>
          <a:p>
            <a:r>
              <a:rPr lang="da-DK" dirty="0"/>
              <a:t>I udviklingsprojektet brugte vi en teams kanal med den enkelte klasse/gruppe, hvor vi lagde filer ud til klassen/gruppen efter behov.</a:t>
            </a:r>
          </a:p>
          <a:p>
            <a:endParaRPr lang="da-DK" dirty="0"/>
          </a:p>
          <a:p>
            <a:r>
              <a:rPr lang="da-DK" dirty="0"/>
              <a:t>Og havde en ‘master’ kanal for lærerne hvor det hele lå samlet (</a:t>
            </a:r>
            <a:r>
              <a:rPr lang="da-DK" dirty="0" err="1"/>
              <a:t>read</a:t>
            </a:r>
            <a:r>
              <a:rPr lang="da-DK" dirty="0"/>
              <a:t> </a:t>
            </a:r>
            <a:r>
              <a:rPr lang="da-DK" dirty="0" err="1"/>
              <a:t>only</a:t>
            </a:r>
            <a:r>
              <a:rPr lang="da-DK" dirty="0"/>
              <a:t>)</a:t>
            </a:r>
          </a:p>
          <a:p>
            <a:endParaRPr lang="da-DK" dirty="0"/>
          </a:p>
          <a:p>
            <a:r>
              <a:rPr lang="da-DK" dirty="0"/>
              <a:t>I klassens teams kanal kan man så have en dynamisk tilgang hvor evt. gruppe debatter også kan tages, </a:t>
            </a:r>
            <a:br>
              <a:rPr lang="da-DK" dirty="0"/>
            </a:br>
            <a:r>
              <a:rPr lang="da-DK" dirty="0"/>
              <a:t>og bruges til udveksling af kode eksempler som der arbejdes med i de enkelte grupper.</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53</a:t>
            </a:fld>
            <a:endParaRPr lang="da-DK"/>
          </a:p>
        </p:txBody>
      </p:sp>
    </p:spTree>
    <p:extLst>
      <p:ext uri="{BB962C8B-B14F-4D97-AF65-F5344CB8AC3E}">
        <p14:creationId xmlns:p14="http://schemas.microsoft.com/office/powerpoint/2010/main" val="3659972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Mål på kabinet som blev lavet til den anbefalede Højtalerenhed.</a:t>
            </a:r>
          </a:p>
          <a:p>
            <a:r>
              <a:rPr lang="da-DK" dirty="0"/>
              <a:t>Kabinet lavet til udviklingsprojektet blev lavet af </a:t>
            </a:r>
            <a:r>
              <a:rPr lang="da-DK" dirty="0" err="1"/>
              <a:t>ViaNova</a:t>
            </a:r>
            <a:r>
              <a:rPr lang="da-DK" dirty="0"/>
              <a:t> i Stuer. </a:t>
            </a:r>
          </a:p>
          <a:p>
            <a:r>
              <a:rPr lang="da-DK" dirty="0"/>
              <a:t>De forbedrede konstruktionen i forhold til tegningen.</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CCAD5874-C893-49E1-9821-B5135A5FBFD7}" type="slidenum">
              <a:rPr lang="da-DK" smtClean="0"/>
              <a:t>54</a:t>
            </a:fld>
            <a:endParaRPr lang="da-DK"/>
          </a:p>
        </p:txBody>
      </p:sp>
    </p:spTree>
    <p:extLst>
      <p:ext uri="{BB962C8B-B14F-4D97-AF65-F5344CB8AC3E}">
        <p14:creationId xmlns:p14="http://schemas.microsoft.com/office/powerpoint/2010/main" val="78985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 kan bruges som de er og downloades i </a:t>
            </a:r>
            <a:r>
              <a:rPr lang="da-DK" dirty="0" err="1"/>
              <a:t>Microbits</a:t>
            </a:r>
            <a:r>
              <a:rPr lang="da-DK" dirty="0"/>
              <a:t> som ”main.py” så virker det umiddelbart. </a:t>
            </a:r>
          </a:p>
          <a:p>
            <a:r>
              <a:rPr lang="da-DK" dirty="0"/>
              <a:t>Ved en genstart/reset af MB vises Id og Type på det lokale display.</a:t>
            </a:r>
          </a:p>
          <a:p>
            <a:endParaRPr lang="da-DK" dirty="0"/>
          </a:p>
          <a:p>
            <a:r>
              <a:rPr lang="da-DK" dirty="0"/>
              <a:t>Er man ikke helt tilfreds med eksempelvis det lys niveau som skifter mellem L og l - eller den vinkel som genererer et H/V </a:t>
            </a:r>
          </a:p>
          <a:p>
            <a:r>
              <a:rPr lang="da-DK" dirty="0"/>
              <a:t>så kan man let rette det ved at ændre en konstant i koden inden man downloader til MB.</a:t>
            </a:r>
          </a:p>
          <a:p>
            <a:endParaRPr lang="da-DK" dirty="0"/>
          </a:p>
          <a:p>
            <a:r>
              <a:rPr lang="da-DK" dirty="0"/>
              <a:t>Ønsker man helt ny funktionalitet kan man lave en ny type – Bare hold fast i ‘protokollen’ med at der sendes </a:t>
            </a:r>
            <a:r>
              <a:rPr lang="da-DK" dirty="0" err="1"/>
              <a:t>Id+type+key</a:t>
            </a:r>
            <a:r>
              <a:rPr lang="da-DK" dirty="0"/>
              <a:t> for den trigger man ønsker sig. </a:t>
            </a:r>
          </a:p>
          <a:p>
            <a:pPr defTabSz="947679">
              <a:defRPr/>
            </a:pPr>
            <a:r>
              <a:rPr lang="da-DK" dirty="0"/>
              <a:t>Så kan man fortsat bruge </a:t>
            </a:r>
            <a:r>
              <a:rPr lang="da-DK" b="1" dirty="0" err="1"/>
              <a:t>get_microbit_input</a:t>
            </a:r>
            <a:r>
              <a:rPr lang="da-DK" b="1" dirty="0"/>
              <a:t>() </a:t>
            </a:r>
            <a:r>
              <a:rPr lang="da-DK" dirty="0"/>
              <a:t>på PC/MAC/PI uden at der skal ændres i LKlib.py!</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6</a:t>
            </a:fld>
            <a:endParaRPr lang="da-DK"/>
          </a:p>
        </p:txBody>
      </p:sp>
    </p:spTree>
    <p:extLst>
      <p:ext uri="{BB962C8B-B14F-4D97-AF65-F5344CB8AC3E}">
        <p14:creationId xmlns:p14="http://schemas.microsoft.com/office/powerpoint/2010/main" val="272075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Skift fokus fra kode i Micro:bit til kode på PC/MAC/PI og de grundlæggende funktioner til at få input fra Micro:Bit til program der kører på PC/MAC/PI.</a:t>
            </a:r>
          </a:p>
          <a:p>
            <a:endParaRPr lang="da-DK" dirty="0"/>
          </a:p>
          <a:p>
            <a:r>
              <a:rPr lang="da-DK" dirty="0"/>
              <a:t>Grunden til at vi vil det er at vi kan lave mere avancerede lyde på PC/MAC/PI.</a:t>
            </a:r>
          </a:p>
          <a:p>
            <a:endParaRPr lang="da-DK" dirty="0"/>
          </a:p>
          <a:p>
            <a:r>
              <a:rPr lang="da-DK" dirty="0"/>
              <a:t>Men også at man så kan lave sammensatte systemer med mange sensor inputs til </a:t>
            </a:r>
            <a:r>
              <a:rPr lang="da-DK" dirty="0" err="1"/>
              <a:t>eet</a:t>
            </a:r>
            <a:r>
              <a:rPr lang="da-DK" dirty="0"/>
              <a:t> overordnet program der kan lave sammenstillinger etc. hvis man vil gå videre.</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7</a:t>
            </a:fld>
            <a:endParaRPr lang="da-DK"/>
          </a:p>
        </p:txBody>
      </p:sp>
    </p:spTree>
    <p:extLst>
      <p:ext uri="{BB962C8B-B14F-4D97-AF65-F5344CB8AC3E}">
        <p14:creationId xmlns:p14="http://schemas.microsoft.com/office/powerpoint/2010/main" val="264533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Fokus på kode i PC/MAC/PI</a:t>
            </a:r>
          </a:p>
          <a:p>
            <a:endParaRPr lang="da-DK" dirty="0"/>
          </a:p>
        </p:txBody>
      </p:sp>
      <p:sp>
        <p:nvSpPr>
          <p:cNvPr id="4" name="Pladsholder til slidenummer 3"/>
          <p:cNvSpPr>
            <a:spLocks noGrp="1"/>
          </p:cNvSpPr>
          <p:nvPr>
            <p:ph type="sldNum" sz="quarter" idx="5"/>
          </p:nvPr>
        </p:nvSpPr>
        <p:spPr/>
        <p:txBody>
          <a:bodyPr/>
          <a:lstStyle/>
          <a:p>
            <a:fld id="{A5D766DF-FBDD-4947-8CB7-1BB07C38CAC7}" type="slidenum">
              <a:rPr lang="da-DK" smtClean="0"/>
              <a:t>8</a:t>
            </a:fld>
            <a:endParaRPr lang="da-DK"/>
          </a:p>
        </p:txBody>
      </p:sp>
    </p:spTree>
    <p:extLst>
      <p:ext uri="{BB962C8B-B14F-4D97-AF65-F5344CB8AC3E}">
        <p14:creationId xmlns:p14="http://schemas.microsoft.com/office/powerpoint/2010/main" val="1364971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Fokus: Kode i Micro:Bit!!</a:t>
            </a:r>
          </a:p>
          <a:p>
            <a:endParaRPr lang="da-DK" dirty="0"/>
          </a:p>
          <a:p>
            <a:r>
              <a:rPr lang="da-DK" dirty="0"/>
              <a:t>Mere om Thonny og skift mellem at køre på PC/MAC/PI og </a:t>
            </a:r>
            <a:r>
              <a:rPr lang="da-DK" dirty="0" err="1"/>
              <a:t>MicroBit</a:t>
            </a:r>
            <a:r>
              <a:rPr lang="da-DK" dirty="0"/>
              <a:t> i </a:t>
            </a:r>
          </a:p>
          <a:p>
            <a:r>
              <a:rPr lang="da-DK" dirty="0"/>
              <a:t>”Notat om at komme i gang med Thonny” som findes under filer  i folderen ”Installations vejledninger”. </a:t>
            </a:r>
          </a:p>
          <a:p>
            <a:endParaRPr lang="da-DK" dirty="0"/>
          </a:p>
          <a:p>
            <a:r>
              <a:rPr lang="da-DK" dirty="0"/>
              <a:t>Husk at alle i lokalet skal have et entydigt kanal nummer til radio kommunikation for ikke at ‘genere’ hinanden.</a:t>
            </a:r>
          </a:p>
          <a:p>
            <a:r>
              <a:rPr lang="da-DK" dirty="0"/>
              <a:t>Kanalnumre kan være i området: fra og med 0 til og med 83 i henhold til:</a:t>
            </a:r>
          </a:p>
          <a:p>
            <a:r>
              <a:rPr lang="da-DK" dirty="0">
                <a:hlinkClick r:id="rId3"/>
              </a:rPr>
              <a:t>Radio — BBC micro:bit MicroPython 1.0.1 </a:t>
            </a:r>
            <a:r>
              <a:rPr lang="da-DK" dirty="0" err="1">
                <a:hlinkClick r:id="rId3"/>
              </a:rPr>
              <a:t>documentation</a:t>
            </a:r>
            <a:r>
              <a:rPr lang="da-DK" dirty="0">
                <a:hlinkClick r:id="rId3"/>
              </a:rPr>
              <a:t> (microbit-micropython.readthedocs.io)</a:t>
            </a:r>
            <a:endParaRPr lang="da-DK" dirty="0"/>
          </a:p>
          <a:p>
            <a:endParaRPr lang="da-DK" dirty="0"/>
          </a:p>
          <a:p>
            <a:r>
              <a:rPr lang="da-DK" dirty="0"/>
              <a:t>Husk at man kan se om </a:t>
            </a:r>
            <a:r>
              <a:rPr lang="da-DK" dirty="0" err="1"/>
              <a:t>MicroBitten</a:t>
            </a:r>
            <a:r>
              <a:rPr lang="da-DK" dirty="0"/>
              <a:t> er klar til at udføre kode ved at der i </a:t>
            </a:r>
            <a:r>
              <a:rPr lang="da-DK" dirty="0" err="1"/>
              <a:t>shell</a:t>
            </a:r>
            <a:r>
              <a:rPr lang="da-DK" dirty="0"/>
              <a:t> skal stå ”MicroPython..” i modsætning til ”Python …”</a:t>
            </a:r>
          </a:p>
          <a:p>
            <a:r>
              <a:rPr lang="da-DK" dirty="0"/>
              <a:t>Samt ”&gt;&gt;&gt;”.</a:t>
            </a:r>
          </a:p>
          <a:p>
            <a:endParaRPr lang="da-DK" dirty="0"/>
          </a:p>
          <a:p>
            <a:r>
              <a:rPr lang="da-DK" dirty="0"/>
              <a:t>Hvis fortolkeren er sat korrekt til MicroPython, men der ikke står det forventede i </a:t>
            </a:r>
            <a:r>
              <a:rPr lang="da-DK" dirty="0" err="1"/>
              <a:t>shell</a:t>
            </a:r>
            <a:r>
              <a:rPr lang="da-DK" dirty="0"/>
              <a:t> kan det skyldes at </a:t>
            </a:r>
            <a:r>
              <a:rPr lang="da-DK" dirty="0" err="1"/>
              <a:t>Micro:Bitten</a:t>
            </a:r>
            <a:r>
              <a:rPr lang="da-DK" dirty="0"/>
              <a:t> er</a:t>
            </a:r>
            <a:br>
              <a:rPr lang="da-DK" dirty="0"/>
            </a:br>
            <a:r>
              <a:rPr lang="da-DK" dirty="0"/>
              <a:t>i gang med at eksekvere kode (fordi der allerede ligger en fil med navnet main.py lokalt på den). </a:t>
            </a:r>
          </a:p>
          <a:p>
            <a:r>
              <a:rPr lang="da-DK" dirty="0"/>
              <a:t>Så skal man stoppe program ved at trykke på det røde stop symbol i Thonny.</a:t>
            </a:r>
          </a:p>
          <a:p>
            <a:r>
              <a:rPr lang="da-DK" dirty="0"/>
              <a:t>Hjælper det heller ikke skal man forsøge at resette Micro:Bit og efterfølgende en stop kommando igen.</a:t>
            </a:r>
          </a:p>
          <a:p>
            <a:endParaRPr lang="da-DK" dirty="0"/>
          </a:p>
          <a:p>
            <a:r>
              <a:rPr lang="da-DK" dirty="0"/>
              <a:t>Kan man ikke komme i kontakt med </a:t>
            </a:r>
            <a:r>
              <a:rPr lang="da-DK" dirty="0" err="1"/>
              <a:t>MicroBitten</a:t>
            </a:r>
            <a:r>
              <a:rPr lang="da-DK" dirty="0"/>
              <a:t> kan man forsøge at se om der er forbindelse ved at åbne valg af fortolker dialog boks</a:t>
            </a:r>
            <a:br>
              <a:rPr lang="da-DK" dirty="0"/>
            </a:br>
            <a:r>
              <a:rPr lang="da-DK" dirty="0"/>
              <a:t>og åbne for den der viser port (forbundne enheder).</a:t>
            </a:r>
          </a:p>
          <a:p>
            <a:endParaRPr lang="da-DK" dirty="0"/>
          </a:p>
          <a:p>
            <a:r>
              <a:rPr lang="da-DK" dirty="0"/>
              <a:t>Endelig kan man </a:t>
            </a:r>
            <a:r>
              <a:rPr lang="da-DK" dirty="0" err="1"/>
              <a:t>vha</a:t>
            </a:r>
            <a:r>
              <a:rPr lang="da-DK" dirty="0"/>
              <a:t> samme dialog box genskrive firmware til Micro:Bit, hvis der fortsat ikke er hul igennem.</a:t>
            </a:r>
          </a:p>
          <a:p>
            <a:endParaRPr lang="da-DK" dirty="0"/>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9</a:t>
            </a:fld>
            <a:endParaRPr lang="da-DK"/>
          </a:p>
        </p:txBody>
      </p:sp>
    </p:spTree>
    <p:extLst>
      <p:ext uri="{BB962C8B-B14F-4D97-AF65-F5344CB8AC3E}">
        <p14:creationId xmlns:p14="http://schemas.microsoft.com/office/powerpoint/2010/main" val="217761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5F62F-7015-4A48-9790-BA0E1D2AB18D}"/>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BD075047-FBC6-45D6-8E54-B5D75C680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43A447AE-AB76-49BF-B6B7-4A0A9F31EC9E}"/>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E63BCA3D-34B3-4100-9026-3C767A14817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793DAFA-E58C-4267-AC10-C953DBA63721}"/>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14227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05156-4560-4316-853D-8BB3E625781A}"/>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84F621E2-1D5D-49C6-8B00-2BBB5F80196F}"/>
              </a:ext>
            </a:extLst>
          </p:cNvPr>
          <p:cNvSpPr>
            <a:spLocks noGrp="1"/>
          </p:cNvSpPr>
          <p:nvPr>
            <p:ph type="body" orient="vert" idx="1"/>
          </p:nvPr>
        </p:nvSpPr>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48D07EB-770D-4B46-B077-3ED37D65CB2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5617D84D-81AC-4B24-A04E-47F1843F76A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4C522BEB-90C1-4906-B7BE-7C4D551BC79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6693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1BF38ACC-E0E8-4801-ACC0-C434F6942D64}"/>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7DC2B06C-8977-4C04-9694-E5FDAE2C470B}"/>
              </a:ext>
            </a:extLst>
          </p:cNvPr>
          <p:cNvSpPr>
            <a:spLocks noGrp="1"/>
          </p:cNvSpPr>
          <p:nvPr>
            <p:ph type="body" orient="vert" idx="1"/>
          </p:nvPr>
        </p:nvSpPr>
        <p:spPr>
          <a:xfrm>
            <a:off x="838200" y="365125"/>
            <a:ext cx="7734300" cy="5811838"/>
          </a:xfrm>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7DC23E7-1ED8-49BC-8B6B-3C7353CA00EB}"/>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25F7FDA9-004E-4EC9-88E8-6A71BCDBA95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234EEFE-43FD-4F24-9141-EC33DC1FAEE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5452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54DE4-8C05-43F5-A36E-C3FC29EABF84}"/>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F8D5D388-D5AA-4E8D-9FA8-A7BE23DDB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BE203D6E-8F5F-4E92-B441-86EAB3C2A397}"/>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45C65FB2-BBF8-406E-A1F3-C6113AD623F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A7AA595-5EF6-4886-A9A1-2E0E4CD1A05D}"/>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197042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BC63A7-0469-4EF7-A4A2-7002EAA10212}"/>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EE5FD30E-449E-4CD5-B03F-0AFCE2BDCB24}"/>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7F4F9463-CCE7-4913-8F95-1BC280F55AE7}"/>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C0EBD9D8-57F1-4AFD-B221-9126E5F7DEC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3FC54AA-5D03-44CB-8D07-11E16B598270}"/>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1100426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90E704-BEA4-49EE-B859-148CD1F3A16A}"/>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4B8A0045-C7EA-4F4E-B88F-4041CD34FD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6E5F434C-E4EC-4E36-96FD-82C959BA4E06}"/>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B26E0D44-D5A6-4923-BA39-7F09ED0E81A8}"/>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BFF3A356-18C3-4A63-A54A-95C9AA32DBA4}"/>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2084898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D3158-851F-4DEC-A8F1-AB59C4B521FA}"/>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B82A01DF-7901-4950-BD00-004DCFF4A3D2}"/>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A6A32435-F4F1-46FE-8922-465151C3D370}"/>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9F391F3D-07E2-48FB-9141-82027A339A52}"/>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6" name="Pladsholder til sidefod 5">
            <a:extLst>
              <a:ext uri="{FF2B5EF4-FFF2-40B4-BE49-F238E27FC236}">
                <a16:creationId xmlns:a16="http://schemas.microsoft.com/office/drawing/2014/main" id="{EB4F8E39-BC98-42BC-9FC9-3CF3437E97B3}"/>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2FE1FCE-1380-4BB6-B05D-65242F573BC5}"/>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2029051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A2E37-5F92-44D6-9ADE-446A25A5E80C}"/>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C535F83F-08E8-40EB-9073-8C5680B5D9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D00FD920-A72D-4850-9875-1BEBC72AA53E}"/>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233AF36-C0B4-477B-92A1-117114E83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9C08A362-BD71-479D-924A-D4D0ED77EFFF}"/>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B19FB71D-4076-482F-9008-BE16265C6464}"/>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8" name="Pladsholder til sidefod 7">
            <a:extLst>
              <a:ext uri="{FF2B5EF4-FFF2-40B4-BE49-F238E27FC236}">
                <a16:creationId xmlns:a16="http://schemas.microsoft.com/office/drawing/2014/main" id="{2E1DC88C-0521-45F5-A937-D87555A05928}"/>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EA08926F-3094-4CE8-87B5-ED2D9F7D3FF2}"/>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685627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4C68F-3181-4C39-8ED6-4C7214766B42}"/>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8FCD7663-943A-46C9-A03B-9826CA038298}"/>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4" name="Pladsholder til sidefod 3">
            <a:extLst>
              <a:ext uri="{FF2B5EF4-FFF2-40B4-BE49-F238E27FC236}">
                <a16:creationId xmlns:a16="http://schemas.microsoft.com/office/drawing/2014/main" id="{C2D03324-C7B2-4074-8EAF-FE261151541F}"/>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B78E50CB-183C-4069-920E-8765B451F327}"/>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1278966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3A76171B-3B97-4B49-963E-B138FA1E682B}"/>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3" name="Pladsholder til sidefod 2">
            <a:extLst>
              <a:ext uri="{FF2B5EF4-FFF2-40B4-BE49-F238E27FC236}">
                <a16:creationId xmlns:a16="http://schemas.microsoft.com/office/drawing/2014/main" id="{7C99D5EC-FFBC-4D5D-AB39-838003277544}"/>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40218AC7-FB98-4A48-972E-CED0D8FCF5C3}"/>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3606540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C52AE-4DDC-4E6E-8D53-7C4DB4469DB3}"/>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ED41E25-89E7-439F-BD91-16F6C2F48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E71B5BE5-2562-4210-ACAA-E4D93BBF4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6E6EE85A-4408-4C80-BF7B-42A76207FDBF}"/>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6" name="Pladsholder til sidefod 5">
            <a:extLst>
              <a:ext uri="{FF2B5EF4-FFF2-40B4-BE49-F238E27FC236}">
                <a16:creationId xmlns:a16="http://schemas.microsoft.com/office/drawing/2014/main" id="{33681A97-EAEC-4CDA-8A55-6F8EB7F56D9F}"/>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158B9D7E-E164-4051-A391-7DEE8A6D77A8}"/>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271634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B6D97-1139-4D28-B9C1-A144A87280AF}"/>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4CE0B24D-0B79-4697-B32C-1E1AFC571E20}"/>
              </a:ext>
            </a:extLst>
          </p:cNvPr>
          <p:cNvSpPr>
            <a:spLocks noGrp="1"/>
          </p:cNvSpPr>
          <p:nvPr>
            <p:ph idx="1"/>
          </p:nvPr>
        </p:nvSpPr>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1B16558-08CE-42F0-AACA-1E426F0B25D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CC17D425-3EF9-40D9-A8AA-9EF690E98ED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64C7526-E127-4506-AB73-02D7F54737B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521510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ABF897-63AD-464F-883F-79DA5867E40A}"/>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36537C9E-3939-4134-B5B3-4172B2A0B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3C716061-C58A-4159-A732-5C737CDB6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25459CE1-697B-4EC4-9DC5-AD6D71991826}"/>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6" name="Pladsholder til sidefod 5">
            <a:extLst>
              <a:ext uri="{FF2B5EF4-FFF2-40B4-BE49-F238E27FC236}">
                <a16:creationId xmlns:a16="http://schemas.microsoft.com/office/drawing/2014/main" id="{04BAD946-19A2-4AF8-B797-3A03C54CB547}"/>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150DBA02-5716-4CEC-9EC2-192402B84B1C}"/>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4192050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01B9E1-FB21-4166-9AFE-1E7446936D52}"/>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D6B2AD6B-2AEB-46D8-A7BE-18C3B11D332A}"/>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9C92D4D5-59B3-419D-8EBF-E1CE9AEEC1F6}"/>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B3AFF045-0512-4956-B240-BE1BB38273C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0267C61E-CB63-4D35-84D7-6044D4709080}"/>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944117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BCDA3F29-5F86-4120-9689-4EA70A0EFFBC}"/>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3C53263A-45E6-4560-8B2A-E750528F9828}"/>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04BF83BC-CEC9-4F05-AC68-21457C99F2DB}"/>
              </a:ext>
            </a:extLst>
          </p:cNvPr>
          <p:cNvSpPr>
            <a:spLocks noGrp="1"/>
          </p:cNvSpPr>
          <p:nvPr>
            <p:ph type="dt" sz="half" idx="10"/>
          </p:nvPr>
        </p:nvSpPr>
        <p:spPr/>
        <p:txBody>
          <a:body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E07D0431-8902-49D0-B99D-1614B1933500}"/>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44BC21E-F9C7-4396-9F4F-206BCD73CCC7}"/>
              </a:ext>
            </a:extLst>
          </p:cNvPr>
          <p:cNvSpPr>
            <a:spLocks noGrp="1"/>
          </p:cNvSpPr>
          <p:nvPr>
            <p:ph type="sldNum" sz="quarter" idx="12"/>
          </p:nvPr>
        </p:nvSpPr>
        <p:spPr/>
        <p:txBody>
          <a:bodyPr/>
          <a:lstStyle/>
          <a:p>
            <a:fld id="{8B3E5641-BA7B-4BF6-898D-BD3FBF1CD9B7}" type="slidenum">
              <a:rPr lang="da-DK" smtClean="0"/>
              <a:t>‹nr.›</a:t>
            </a:fld>
            <a:endParaRPr lang="da-DK"/>
          </a:p>
        </p:txBody>
      </p:sp>
    </p:spTree>
    <p:extLst>
      <p:ext uri="{BB962C8B-B14F-4D97-AF65-F5344CB8AC3E}">
        <p14:creationId xmlns:p14="http://schemas.microsoft.com/office/powerpoint/2010/main" val="884702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D9EE5-EA2A-4F3E-BFA8-33A9A8DC94CF}"/>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4853C25F-169F-49EF-9508-126148CB9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Rediger teksttypografien i masteren</a:t>
            </a:r>
          </a:p>
        </p:txBody>
      </p:sp>
      <p:sp>
        <p:nvSpPr>
          <p:cNvPr id="4" name="Pladsholder til dato 3">
            <a:extLst>
              <a:ext uri="{FF2B5EF4-FFF2-40B4-BE49-F238E27FC236}">
                <a16:creationId xmlns:a16="http://schemas.microsoft.com/office/drawing/2014/main" id="{C11C73D8-EF28-4015-BCB9-706018E07A93}"/>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409324F4-C32E-407B-98E1-DB5D2D2396E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08FA566-5B54-4FB8-A353-4BE1384916E2}"/>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68785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596CB-E9AC-4981-8F37-D988AD471C68}"/>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F478FB0A-0E5A-4693-9C45-F433769E3388}"/>
              </a:ext>
            </a:extLst>
          </p:cNvPr>
          <p:cNvSpPr>
            <a:spLocks noGrp="1"/>
          </p:cNvSpPr>
          <p:nvPr>
            <p:ph sz="half" idx="1"/>
          </p:nvPr>
        </p:nvSpPr>
        <p:spPr>
          <a:xfrm>
            <a:off x="838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9F4E1BD-0B73-4B6F-B49C-06860224FA33}"/>
              </a:ext>
            </a:extLst>
          </p:cNvPr>
          <p:cNvSpPr>
            <a:spLocks noGrp="1"/>
          </p:cNvSpPr>
          <p:nvPr>
            <p:ph sz="half" idx="2"/>
          </p:nvPr>
        </p:nvSpPr>
        <p:spPr>
          <a:xfrm>
            <a:off x="6172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49176E86-5141-4A19-89CB-EDA2670A8E5E}"/>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707A178D-D25A-43D8-BA24-6DB14315E82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1C3C5B3-5543-4E36-9621-120E071BC10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81759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24708-1C5B-4810-91AF-D7DAC626AEC7}"/>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87D7734-0798-4118-8B8F-C9D645E47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4" name="Pladsholder til indhold 3">
            <a:extLst>
              <a:ext uri="{FF2B5EF4-FFF2-40B4-BE49-F238E27FC236}">
                <a16:creationId xmlns:a16="http://schemas.microsoft.com/office/drawing/2014/main" id="{2EFF66B5-0D75-4056-99DB-ACA91C7610A3}"/>
              </a:ext>
            </a:extLst>
          </p:cNvPr>
          <p:cNvSpPr>
            <a:spLocks noGrp="1"/>
          </p:cNvSpPr>
          <p:nvPr>
            <p:ph sz="half" idx="2"/>
          </p:nvPr>
        </p:nvSpPr>
        <p:spPr>
          <a:xfrm>
            <a:off x="839788" y="2505075"/>
            <a:ext cx="5157787"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9802EB5-6FB4-4C8E-8483-C07611E6D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6" name="Pladsholder til indhold 5">
            <a:extLst>
              <a:ext uri="{FF2B5EF4-FFF2-40B4-BE49-F238E27FC236}">
                <a16:creationId xmlns:a16="http://schemas.microsoft.com/office/drawing/2014/main" id="{2C5C0D27-3BD4-496A-9AA0-130F23D9C55F}"/>
              </a:ext>
            </a:extLst>
          </p:cNvPr>
          <p:cNvSpPr>
            <a:spLocks noGrp="1"/>
          </p:cNvSpPr>
          <p:nvPr>
            <p:ph sz="quarter" idx="4"/>
          </p:nvPr>
        </p:nvSpPr>
        <p:spPr>
          <a:xfrm>
            <a:off x="6172200" y="2505075"/>
            <a:ext cx="5183188"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46D545FA-62D3-479E-8E43-6F931E1BAEE9}"/>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8" name="Pladsholder til sidefod 7">
            <a:extLst>
              <a:ext uri="{FF2B5EF4-FFF2-40B4-BE49-F238E27FC236}">
                <a16:creationId xmlns:a16="http://schemas.microsoft.com/office/drawing/2014/main" id="{E31F39E4-BD73-4AA2-9031-966D04587F63}"/>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30B2EDDC-69B0-4555-8769-12D17C461BB4}"/>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8554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5252D-C38B-4239-B0B5-9BF5316AEAA7}"/>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E9434E8F-F325-4295-B7CD-7DEF125AB194}"/>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4" name="Pladsholder til sidefod 3">
            <a:extLst>
              <a:ext uri="{FF2B5EF4-FFF2-40B4-BE49-F238E27FC236}">
                <a16:creationId xmlns:a16="http://schemas.microsoft.com/office/drawing/2014/main" id="{4008404A-7C58-475C-AB8C-CFD5FD6FEF3E}"/>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99009A32-A98C-4897-B11E-DE4CB22F67C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341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A8AE6FAC-899A-4997-AE65-C364676CC2BF}"/>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3" name="Pladsholder til sidefod 2">
            <a:extLst>
              <a:ext uri="{FF2B5EF4-FFF2-40B4-BE49-F238E27FC236}">
                <a16:creationId xmlns:a16="http://schemas.microsoft.com/office/drawing/2014/main" id="{C0B62DB9-577E-4226-8816-47286D4DF77F}"/>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6C7F1DC7-27FE-4A25-A9BE-15FA7D81473E}"/>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644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CEF94-488C-48B2-B38D-907A5BE45259}"/>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881FDF8-00AA-4642-B4CC-15AA77A19F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E203C35-99A9-4CA0-BE98-BFC194A0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32BB2DB1-6041-4A31-A7C8-71C1E5E3F9D1}"/>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14922539-5585-4881-90DE-DFABAAA5B69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4E72467-8AC0-4475-BEAD-83B6D2BC355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723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20754-2FD8-4843-90E3-1BECCB4CABA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55BBF32F-EB10-4E52-9EBE-E7FB7BB95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A7E5B8A6-E07A-4E36-8F70-786808EE6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59B0110F-1FA0-4D7F-9425-7C0475D73B9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92BA3CCB-E57D-4EE6-82A7-CF1798D4918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D746C4D0-668F-43A9-BD9B-E3EA6A6D45ED}"/>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5516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A948882-6AAF-48FF-9D3B-EB67F063A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C0B331D-BEF7-49DF-9F0C-335AA91C4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D01C168-B87A-4564-9937-FA10AF81F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21605F23-E848-4D69-AA47-AA0AB90196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BFE847F-691D-4923-AFE6-8BEC135C0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BA0D4-B4D2-485E-B790-3E114F416B06}" type="slidenum">
              <a:rPr lang="da-DK" smtClean="0"/>
              <a:t>‹nr.›</a:t>
            </a:fld>
            <a:endParaRPr lang="da-DK"/>
          </a:p>
        </p:txBody>
      </p:sp>
    </p:spTree>
    <p:extLst>
      <p:ext uri="{BB962C8B-B14F-4D97-AF65-F5344CB8AC3E}">
        <p14:creationId xmlns:p14="http://schemas.microsoft.com/office/powerpoint/2010/main" val="341883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36FF014-04AD-4903-9B91-5F834ED0E6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EF48BF1F-7F83-4E15-BCAF-2E11BDB213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9D251C86-7B0E-4B24-83FB-446FAF8A2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61261-5F57-48B3-8F2E-1A078D020C52}" type="datetimeFigureOut">
              <a:rPr lang="da-DK" smtClean="0"/>
              <a:t>25-02-2022</a:t>
            </a:fld>
            <a:endParaRPr lang="da-DK"/>
          </a:p>
        </p:txBody>
      </p:sp>
      <p:sp>
        <p:nvSpPr>
          <p:cNvPr id="5" name="Pladsholder til sidefod 4">
            <a:extLst>
              <a:ext uri="{FF2B5EF4-FFF2-40B4-BE49-F238E27FC236}">
                <a16:creationId xmlns:a16="http://schemas.microsoft.com/office/drawing/2014/main" id="{F896AA96-4BFC-463C-8BFB-83ADF48CC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F85EF5C6-3331-4C9D-84ED-BC52035084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5641-BA7B-4BF6-898D-BD3FBF1CD9B7}" type="slidenum">
              <a:rPr lang="da-DK" smtClean="0"/>
              <a:t>‹nr.›</a:t>
            </a:fld>
            <a:endParaRPr lang="da-DK"/>
          </a:p>
        </p:txBody>
      </p:sp>
    </p:spTree>
    <p:extLst>
      <p:ext uri="{BB962C8B-B14F-4D97-AF65-F5344CB8AC3E}">
        <p14:creationId xmlns:p14="http://schemas.microsoft.com/office/powerpoint/2010/main" val="3143826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30.png"/><Relationship Id="rId9"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37.png"/><Relationship Id="rId4" Type="http://schemas.openxmlformats.org/officeDocument/2006/relationships/image" Target="../media/image16.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raspberrypi.com/products/iqaudio-dac-plus/" TargetMode="External"/><Relationship Id="rId5" Type="http://schemas.openxmlformats.org/officeDocument/2006/relationships/image" Target="../media/image4.png"/><Relationship Id="rId4" Type="http://schemas.openxmlformats.org/officeDocument/2006/relationships/hyperlink" Target="https://www.raspberrypi.org/"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microbit-micropython.readthedocs.io/en/v2-docs/microphone.html?highlight=%20microphone.sound_level()%C2%A0%20%C2%A0#microbit.microphone.sound_leve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8.jpe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13.jpeg"/><Relationship Id="rId12"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51.png"/><Relationship Id="rId5" Type="http://schemas.openxmlformats.org/officeDocument/2006/relationships/image" Target="../media/image18.png"/><Relationship Id="rId10" Type="http://schemas.openxmlformats.org/officeDocument/2006/relationships/image" Target="../media/image50.png"/><Relationship Id="rId4" Type="http://schemas.openxmlformats.org/officeDocument/2006/relationships/image" Target="../media/image21.png"/><Relationship Id="rId9" Type="http://schemas.openxmlformats.org/officeDocument/2006/relationships/image" Target="../media/image15.jpe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jpeg"/><Relationship Id="rId3" Type="http://schemas.openxmlformats.org/officeDocument/2006/relationships/hyperlink" Target="https://microbit-micropython.readthedocs.io/en/v2-docs/" TargetMode="External"/><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w3schools.com/python/" TargetMode="External"/><Relationship Id="rId11" Type="http://schemas.openxmlformats.org/officeDocument/2006/relationships/image" Target="../media/image13.jpeg"/><Relationship Id="rId5" Type="http://schemas.openxmlformats.org/officeDocument/2006/relationships/image" Target="../media/image9.png"/><Relationship Id="rId1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hyperlink" Target="https://thonny.org/" TargetMode="External"/><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1.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2.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1.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4.png"/><Relationship Id="rId4" Type="http://schemas.openxmlformats.org/officeDocument/2006/relationships/image" Target="../media/image32.pn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1.pn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6.JPG"/><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phoenixnap.com/kb/enable-ssh-raspberry-pi" TargetMode="External"/><Relationship Id="rId7"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2.png"/><Relationship Id="rId4" Type="http://schemas.openxmlformats.org/officeDocument/2006/relationships/image" Target="../media/image68.png"/><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hyperlink" Target="https://www.putty.org/" TargetMode="External"/><Relationship Id="rId7"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www.hifiberry.com/shop/boards/hifiberry-amp2/" TargetMode="External"/><Relationship Id="rId3" Type="http://schemas.openxmlformats.org/officeDocument/2006/relationships/image" Target="../media/image20.png"/><Relationship Id="rId7" Type="http://schemas.openxmlformats.org/officeDocument/2006/relationships/hyperlink" Target="https://www.raspberrypi.com/products/iqaudio-dac-plu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s://microbit-micropython.readthedocs.io/en/v2-docs/" TargetMode="External"/><Relationship Id="rId11" Type="http://schemas.openxmlformats.org/officeDocument/2006/relationships/hyperlink" Target="https://frequence.dk/hifi/70-hoejttalere-amp-pa/1645-pls-p830983/" TargetMode="External"/><Relationship Id="rId5" Type="http://schemas.openxmlformats.org/officeDocument/2006/relationships/hyperlink" Target="https://www.w3schools.com/python/" TargetMode="External"/><Relationship Id="rId10" Type="http://schemas.openxmlformats.org/officeDocument/2006/relationships/hyperlink" Target="https://raspberrypi.dk/produkt/iqaudio-digiamp-plus/" TargetMode="External"/><Relationship Id="rId4" Type="http://schemas.openxmlformats.org/officeDocument/2006/relationships/hyperlink" Target="https://thonny.org/" TargetMode="External"/><Relationship Id="rId9" Type="http://schemas.openxmlformats.org/officeDocument/2006/relationships/hyperlink" Target="https://raspberrypi.dk/produkt/hifiberry-amp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9.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hyperlink" Target="https://www.youtube.com/watch?v=yvnxQ2fQg10" TargetMode="External"/><Relationship Id="rId13" Type="http://schemas.openxmlformats.org/officeDocument/2006/relationships/hyperlink" Target="https://www.youtube.com/watch?v=9vJRopau0g0" TargetMode="External"/><Relationship Id="rId3" Type="http://schemas.openxmlformats.org/officeDocument/2006/relationships/image" Target="../media/image20.png"/><Relationship Id="rId7" Type="http://schemas.openxmlformats.org/officeDocument/2006/relationships/hyperlink" Target="https://urban-sound-symposium.org/USS2019/slides/305_Christine_Kerrigan.pdf" TargetMode="External"/><Relationship Id="rId12" Type="http://schemas.openxmlformats.org/officeDocument/2006/relationships/hyperlink" Target="https://www.true.travel/world-sounds-audio-quiz/"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www.everydaylistening.com/articles/tag/public-space" TargetMode="External"/><Relationship Id="rId11" Type="http://schemas.openxmlformats.org/officeDocument/2006/relationships/hyperlink" Target="https://www.youtube.com/watch?app=desktop&amp;v=A38nMeAHkHY" TargetMode="External"/><Relationship Id="rId5" Type="http://schemas.openxmlformats.org/officeDocument/2006/relationships/hyperlink" Target="https://www.ted.com/talks/julian_treasure_why_architects_need_to_use_their_ears" TargetMode="External"/><Relationship Id="rId10" Type="http://schemas.openxmlformats.org/officeDocument/2006/relationships/hyperlink" Target="https://video.ku.dk/video/57176571/adfaerdsokonom-nudger-fulde-folk-pa" TargetMode="External"/><Relationship Id="rId4" Type="http://schemas.openxmlformats.org/officeDocument/2006/relationships/hyperlink" Target="https://www.ted.com/talks/julian_treasure_the_4_ways_sound_affects_us/transcript#t-326428" TargetMode="External"/><Relationship Id="rId9" Type="http://schemas.openxmlformats.org/officeDocument/2006/relationships/hyperlink" Target="https://hatrabbits.com/en/nudge-techniques/"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raspberrypi.com/documentation/computers/remote-access.html#introduction-to-remote-access" TargetMode="External"/><Relationship Id="rId3" Type="http://schemas.openxmlformats.org/officeDocument/2006/relationships/image" Target="../media/image20.png"/><Relationship Id="rId7" Type="http://schemas.openxmlformats.org/officeDocument/2006/relationships/hyperlink" Target="https://phoenixnap.com/kb/enable-ssh-raspberry-pi"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www.audacityteam.org/download/" TargetMode="External"/><Relationship Id="rId11" Type="http://schemas.openxmlformats.org/officeDocument/2006/relationships/hyperlink" Target="https://docs.python.org/3/library/os.path.html" TargetMode="External"/><Relationship Id="rId5" Type="http://schemas.openxmlformats.org/officeDocument/2006/relationships/hyperlink" Target="https://www.circuitbasics.com/useful-raspberry-pi-commands/" TargetMode="External"/><Relationship Id="rId10" Type="http://schemas.openxmlformats.org/officeDocument/2006/relationships/hyperlink" Target="https://www.putty.org/" TargetMode="External"/><Relationship Id="rId4" Type="http://schemas.openxmlformats.org/officeDocument/2006/relationships/hyperlink" Target="https://www.raspberrypi.com/documentation/computers/using_linux.html" TargetMode="External"/><Relationship Id="rId9" Type="http://schemas.openxmlformats.org/officeDocument/2006/relationships/hyperlink" Target="https://en.wikipedia.org/wiki/Secure_Shel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20.png"/><Relationship Id="rId4" Type="http://schemas.openxmlformats.org/officeDocument/2006/relationships/image" Target="../media/image97.png"/><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a:extLst>
              <a:ext uri="{FF2B5EF4-FFF2-40B4-BE49-F238E27FC236}">
                <a16:creationId xmlns:a16="http://schemas.microsoft.com/office/drawing/2014/main" id="{87E487EA-8EDA-45D0-8730-5D1B5A7A9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12" b="2412"/>
          <a:stretch/>
        </p:blipFill>
        <p:spPr bwMode="auto">
          <a:xfrm>
            <a:off x="20" y="-16962"/>
            <a:ext cx="7521658" cy="6913062"/>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Tekstfelt 6">
            <a:extLst>
              <a:ext uri="{FF2B5EF4-FFF2-40B4-BE49-F238E27FC236}">
                <a16:creationId xmlns:a16="http://schemas.microsoft.com/office/drawing/2014/main" id="{32F332F0-2E98-4C4B-B290-CCFBDC46D176}"/>
              </a:ext>
            </a:extLst>
          </p:cNvPr>
          <p:cNvSpPr txBox="1"/>
          <p:nvPr/>
        </p:nvSpPr>
        <p:spPr>
          <a:xfrm>
            <a:off x="6965494" y="1522037"/>
            <a:ext cx="4462284" cy="2031325"/>
          </a:xfrm>
          <a:prstGeom prst="rect">
            <a:avLst/>
          </a:prstGeom>
          <a:noFill/>
        </p:spPr>
        <p:txBody>
          <a:bodyPr wrap="square" rtlCol="0">
            <a:spAutoFit/>
          </a:bodyPr>
          <a:lstStyle/>
          <a:p>
            <a:r>
              <a:rPr lang="da-DK" sz="1400" dirty="0"/>
              <a:t>Kan bruges sammen med opgave som beskrevet i oplæg vedr. ”Lyd i det offentlige rum”, med 3 projektoplæg om Nudging, </a:t>
            </a:r>
            <a:r>
              <a:rPr lang="da-DK" sz="1400" dirty="0" err="1"/>
              <a:t>Augmenting</a:t>
            </a:r>
            <a:r>
              <a:rPr lang="da-DK" sz="1400" dirty="0"/>
              <a:t> samt leg og læring.</a:t>
            </a:r>
          </a:p>
          <a:p>
            <a:endParaRPr lang="da-DK" sz="1400" dirty="0"/>
          </a:p>
          <a:p>
            <a:r>
              <a:rPr lang="da-DK" sz="1400" dirty="0"/>
              <a:t>Indeholder nogle Byggeklodser i HW (elektronik) og SW (Software) som også kan bruges til andre projektopgaver.</a:t>
            </a:r>
          </a:p>
          <a:p>
            <a:endParaRPr lang="da-DK" sz="1400" dirty="0"/>
          </a:p>
          <a:p>
            <a:r>
              <a:rPr lang="da-DK" sz="1400" dirty="0"/>
              <a:t>Kan bruges uden at skulle skrive kode ved at benytte de udleverede kode eksempler, og ændre lidt i dem.</a:t>
            </a:r>
          </a:p>
        </p:txBody>
      </p:sp>
      <p:grpSp>
        <p:nvGrpSpPr>
          <p:cNvPr id="10" name="Gruppe 9">
            <a:extLst>
              <a:ext uri="{FF2B5EF4-FFF2-40B4-BE49-F238E27FC236}">
                <a16:creationId xmlns:a16="http://schemas.microsoft.com/office/drawing/2014/main" id="{5B7AA6FC-491E-490F-AE11-B6B9974C3667}"/>
              </a:ext>
            </a:extLst>
          </p:cNvPr>
          <p:cNvGrpSpPr/>
          <p:nvPr/>
        </p:nvGrpSpPr>
        <p:grpSpPr>
          <a:xfrm>
            <a:off x="0" y="365125"/>
            <a:ext cx="11719824" cy="5662084"/>
            <a:chOff x="0" y="365125"/>
            <a:chExt cx="11719824" cy="5662084"/>
          </a:xfrm>
        </p:grpSpPr>
        <p:grpSp>
          <p:nvGrpSpPr>
            <p:cNvPr id="11" name="Gruppe 10">
              <a:extLst>
                <a:ext uri="{FF2B5EF4-FFF2-40B4-BE49-F238E27FC236}">
                  <a16:creationId xmlns:a16="http://schemas.microsoft.com/office/drawing/2014/main" id="{9E248E4C-7C15-44A1-A904-EC723D70FA96}"/>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666A4476-1B56-4CA0-BDC3-0FE73E5F9964}"/>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A1467D03-F175-4D2A-A80A-02EB17F0E5C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01D17072-C86D-49A7-947C-723075B61198}"/>
                </a:ext>
              </a:extLst>
            </p:cNvPr>
            <p:cNvSpPr txBox="1"/>
            <p:nvPr/>
          </p:nvSpPr>
          <p:spPr>
            <a:xfrm>
              <a:off x="0" y="4826880"/>
              <a:ext cx="6724993" cy="1200329"/>
            </a:xfrm>
            <a:prstGeom prst="rect">
              <a:avLst/>
            </a:prstGeom>
            <a:noFill/>
          </p:spPr>
          <p:txBody>
            <a:bodyPr wrap="square" rtlCol="0">
              <a:spAutoFit/>
            </a:bodyPr>
            <a:lstStyle/>
            <a:p>
              <a:r>
                <a:rPr lang="da-DK" sz="3600" dirty="0">
                  <a:solidFill>
                    <a:schemeClr val="bg1"/>
                  </a:solidFill>
                </a:rPr>
                <a:t>LYD-Kit  Spor 2 (LKS2)</a:t>
              </a:r>
              <a:br>
                <a:rPr lang="da-DK" sz="4400" dirty="0">
                  <a:solidFill>
                    <a:schemeClr val="bg1"/>
                  </a:solidFill>
                </a:rPr>
              </a:br>
              <a:r>
                <a:rPr lang="da-DK" sz="3600" dirty="0">
                  <a:solidFill>
                    <a:schemeClr val="bg1"/>
                  </a:solidFill>
                </a:rPr>
                <a:t>2022</a:t>
              </a:r>
            </a:p>
          </p:txBody>
        </p:sp>
      </p:grpSp>
      <p:pic>
        <p:nvPicPr>
          <p:cNvPr id="5" name="Billede 4">
            <a:extLst>
              <a:ext uri="{FF2B5EF4-FFF2-40B4-BE49-F238E27FC236}">
                <a16:creationId xmlns:a16="http://schemas.microsoft.com/office/drawing/2014/main" id="{114EB6A3-4940-4306-B443-AFD807ED7113}"/>
              </a:ext>
            </a:extLst>
          </p:cNvPr>
          <p:cNvPicPr>
            <a:picLocks noChangeAspect="1"/>
          </p:cNvPicPr>
          <p:nvPr/>
        </p:nvPicPr>
        <p:blipFill>
          <a:blip r:embed="rId5"/>
          <a:stretch>
            <a:fillRect/>
          </a:stretch>
        </p:blipFill>
        <p:spPr>
          <a:xfrm>
            <a:off x="6089908" y="3965777"/>
            <a:ext cx="5715775" cy="2517908"/>
          </a:xfrm>
          <a:prstGeom prst="rect">
            <a:avLst/>
          </a:prstGeom>
        </p:spPr>
      </p:pic>
    </p:spTree>
    <p:extLst>
      <p:ext uri="{BB962C8B-B14F-4D97-AF65-F5344CB8AC3E}">
        <p14:creationId xmlns:p14="http://schemas.microsoft.com/office/powerpoint/2010/main" val="16180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0E0DD4B-6507-45A5-8546-ADDAAA5A739E}"/>
              </a:ext>
            </a:extLst>
          </p:cNvPr>
          <p:cNvSpPr/>
          <p:nvPr/>
        </p:nvSpPr>
        <p:spPr>
          <a:xfrm>
            <a:off x="889218" y="1535493"/>
            <a:ext cx="5448116" cy="5229637"/>
          </a:xfrm>
          <a:prstGeom prst="rect">
            <a:avLst/>
          </a:prstGeom>
        </p:spPr>
        <p:txBody>
          <a:bodyPr wrap="square">
            <a:spAutoFit/>
          </a:bodyPr>
          <a:lstStyle/>
          <a:p>
            <a:pPr lvl="0" fontAlgn="ctr">
              <a:lnSpc>
                <a:spcPct val="107000"/>
              </a:lnSpc>
              <a:spcAft>
                <a:spcPts val="0"/>
              </a:spcAft>
              <a:tabLst>
                <a:tab pos="457200" algn="l"/>
              </a:tabLst>
            </a:pPr>
            <a:r>
              <a:rPr lang="da-DK" sz="1400" dirty="0"/>
              <a:t>De grundlæggende funktioner der bliver brugt til at få input fra </a:t>
            </a:r>
            <a:r>
              <a:rPr lang="da-DK" sz="1400" dirty="0" err="1"/>
              <a:t>Micro:Bits</a:t>
            </a:r>
            <a:r>
              <a:rPr lang="da-DK" sz="1400" dirty="0"/>
              <a:t> over til det program som kører på  PC/MAC/PI ligger samlet i filen ”LKLib.py”. De er:</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r>
              <a:rPr lang="da-DK" sz="1200" dirty="0"/>
              <a:t>      </a:t>
            </a:r>
            <a:r>
              <a:rPr lang="da-DK" sz="1200" dirty="0" err="1"/>
              <a:t>init_serial</a:t>
            </a:r>
            <a:r>
              <a:rPr lang="da-DK" sz="1200" dirty="0"/>
              <a:t>()</a:t>
            </a:r>
          </a:p>
          <a:p>
            <a:pPr lvl="0" fontAlgn="ctr">
              <a:lnSpc>
                <a:spcPct val="107000"/>
              </a:lnSpc>
              <a:spcAft>
                <a:spcPts val="0"/>
              </a:spcAft>
              <a:tabLst>
                <a:tab pos="457200" algn="l"/>
              </a:tabLst>
            </a:pPr>
            <a:r>
              <a:rPr lang="da-DK" sz="1200" dirty="0"/>
              <a:t>      </a:t>
            </a:r>
            <a:r>
              <a:rPr lang="da-DK" sz="1200" dirty="0" err="1"/>
              <a:t>get_microbit_input</a:t>
            </a:r>
            <a:r>
              <a:rPr lang="da-DK" sz="1200" dirty="0"/>
              <a:t>(ser)</a:t>
            </a:r>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endParaRPr lang="da-DK" sz="1400" dirty="0"/>
          </a:p>
          <a:p>
            <a:pPr fontAlgn="ctr">
              <a:lnSpc>
                <a:spcPct val="107000"/>
              </a:lnSpc>
              <a:tabLst>
                <a:tab pos="457200" algn="l"/>
              </a:tabLst>
            </a:pPr>
            <a:r>
              <a:rPr lang="da-DK" sz="1400" dirty="0"/>
              <a:t>For mere beskrivelse af funktionerne og deres parametre kan man kikke ind i Lklib.py, men kode eksemplerne som følger med kan bruges uden at man går ind i beskrivelsen. Filen Lklib.py skal bare ligge i samme folder som programfilerne.</a:t>
            </a:r>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b="1" u="sng" dirty="0"/>
              <a:t>OPGAVE:</a:t>
            </a:r>
          </a:p>
          <a:p>
            <a:pPr fontAlgn="ctr">
              <a:lnSpc>
                <a:spcPct val="107000"/>
              </a:lnSpc>
              <a:tabLst>
                <a:tab pos="457200" algn="l"/>
              </a:tabLst>
            </a:pPr>
            <a:r>
              <a:rPr lang="da-DK" sz="1400" b="1" dirty="0">
                <a:latin typeface="Calibri" panose="020F0502020204030204" pitchFamily="34" charset="0"/>
                <a:cs typeface="Calibri" panose="020F0502020204030204" pitchFamily="34" charset="0"/>
              </a:rPr>
              <a:t>Har I husket at skifte tilbage til Python på MAC/PC i </a:t>
            </a:r>
          </a:p>
          <a:p>
            <a:pPr fontAlgn="ctr">
              <a:lnSpc>
                <a:spcPct val="107000"/>
              </a:lnSpc>
              <a:tabLst>
                <a:tab pos="457200" algn="l"/>
              </a:tabLst>
            </a:pPr>
            <a:r>
              <a:rPr lang="da-DK" sz="1400" b="1" dirty="0">
                <a:latin typeface="Calibri" panose="020F0502020204030204" pitchFamily="34" charset="0"/>
                <a:cs typeface="Calibri" panose="020F0502020204030204" pitchFamily="34" charset="0"/>
              </a:rPr>
              <a:t>”Select interpreter …”?</a:t>
            </a:r>
          </a:p>
          <a:p>
            <a:pPr lvl="0" fontAlgn="ctr">
              <a:lnSpc>
                <a:spcPct val="107000"/>
              </a:lnSpc>
              <a:spcAft>
                <a:spcPts val="0"/>
              </a:spcAft>
              <a:tabLst>
                <a:tab pos="457200" algn="l"/>
              </a:tabLst>
            </a:pPr>
            <a:endParaRPr lang="da-DK" sz="1400" b="1" u="sng" dirty="0"/>
          </a:p>
          <a:p>
            <a:pPr fontAlgn="ctr">
              <a:lnSpc>
                <a:spcPct val="107000"/>
              </a:lnSpc>
              <a:tabLst>
                <a:tab pos="457200" algn="l"/>
              </a:tabLst>
            </a:pPr>
            <a:r>
              <a:rPr lang="da-DK" sz="1400" dirty="0">
                <a:latin typeface="Calibri" panose="020F0502020204030204" pitchFamily="34" charset="0"/>
                <a:cs typeface="Calibri" panose="020F0502020204030204" pitchFamily="34" charset="0"/>
              </a:rPr>
              <a:t>Load filen ”LKS2Ma-MBinput-1.py”</a:t>
            </a:r>
            <a:endParaRPr lang="da-DK" sz="1400" dirty="0"/>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Kør filen – Reset Micro:Bit som fortsat skal være koblet til USB</a:t>
            </a:r>
          </a:p>
          <a:p>
            <a:pPr lvl="0" fontAlgn="ctr">
              <a:lnSpc>
                <a:spcPct val="107000"/>
              </a:lnSpc>
              <a:spcAft>
                <a:spcPts val="0"/>
              </a:spcAft>
              <a:tabLst>
                <a:tab pos="457200" algn="l"/>
              </a:tabLst>
            </a:pPr>
            <a:r>
              <a:rPr lang="da-DK" sz="1400" dirty="0"/>
              <a:t>Forhold jer til brugen af funktionerne</a:t>
            </a:r>
          </a:p>
        </p:txBody>
      </p:sp>
      <p:grpSp>
        <p:nvGrpSpPr>
          <p:cNvPr id="9" name="Gruppe 8">
            <a:extLst>
              <a:ext uri="{FF2B5EF4-FFF2-40B4-BE49-F238E27FC236}">
                <a16:creationId xmlns:a16="http://schemas.microsoft.com/office/drawing/2014/main" id="{E874B645-7C5C-4A7E-834A-C7A0A562FA76}"/>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4BF98978-FF28-45AC-A2DD-73221F24939D}"/>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2A41D662-4BFD-4E23-8F7D-55947AB43BEB}"/>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25867AC3-65C6-4168-BA50-F154C867C9D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11514927-18B7-4FC1-A937-4323CA54E8A7}"/>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Basis funktioner til at læse input fra </a:t>
              </a:r>
              <a:r>
                <a:rPr lang="da-DK" sz="1400" dirty="0" err="1"/>
                <a:t>MicroBit</a:t>
              </a:r>
              <a:r>
                <a:rPr lang="da-DK" sz="1400" dirty="0"/>
                <a:t> -&gt; PC/MAC/PI </a:t>
              </a:r>
            </a:p>
          </p:txBody>
        </p:sp>
      </p:grpSp>
      <p:pic>
        <p:nvPicPr>
          <p:cNvPr id="15" name="Billede 14">
            <a:extLst>
              <a:ext uri="{FF2B5EF4-FFF2-40B4-BE49-F238E27FC236}">
                <a16:creationId xmlns:a16="http://schemas.microsoft.com/office/drawing/2014/main" id="{4893CDED-D185-4E47-9C28-C0D9C7564809}"/>
              </a:ext>
            </a:extLst>
          </p:cNvPr>
          <p:cNvPicPr>
            <a:picLocks noChangeAspect="1"/>
          </p:cNvPicPr>
          <p:nvPr/>
        </p:nvPicPr>
        <p:blipFill>
          <a:blip r:embed="rId4"/>
          <a:stretch>
            <a:fillRect/>
          </a:stretch>
        </p:blipFill>
        <p:spPr>
          <a:xfrm>
            <a:off x="5623827" y="2268877"/>
            <a:ext cx="6095997" cy="1160123"/>
          </a:xfrm>
          <a:prstGeom prst="rect">
            <a:avLst/>
          </a:prstGeom>
        </p:spPr>
      </p:pic>
    </p:spTree>
    <p:extLst>
      <p:ext uri="{BB962C8B-B14F-4D97-AF65-F5344CB8AC3E}">
        <p14:creationId xmlns:p14="http://schemas.microsoft.com/office/powerpoint/2010/main" val="345706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451A9F79-D2B1-4B9A-8F51-6549D8397393}"/>
              </a:ext>
            </a:extLst>
          </p:cNvPr>
          <p:cNvSpPr txBox="1"/>
          <p:nvPr/>
        </p:nvSpPr>
        <p:spPr>
          <a:xfrm>
            <a:off x="6197932" y="1869360"/>
            <a:ext cx="4894193" cy="1446550"/>
          </a:xfrm>
          <a:prstGeom prst="rect">
            <a:avLst/>
          </a:prstGeom>
          <a:noFill/>
        </p:spPr>
        <p:txBody>
          <a:bodyPr wrap="square" rtlCol="0">
            <a:spAutoFit/>
          </a:bodyPr>
          <a:lstStyle/>
          <a:p>
            <a:r>
              <a:rPr lang="da-DK" sz="1100" dirty="0"/>
              <a:t>Kalder man </a:t>
            </a:r>
            <a:r>
              <a:rPr lang="da-DK" sz="1100" b="1" dirty="0" err="1"/>
              <a:t>get_microbit_input</a:t>
            </a:r>
            <a:r>
              <a:rPr lang="da-DK" sz="1100" b="1" dirty="0"/>
              <a:t>() med argumentet </a:t>
            </a:r>
            <a:r>
              <a:rPr lang="da-DK" sz="1100" b="1" dirty="0" err="1"/>
              <a:t>all_info</a:t>
            </a:r>
            <a:r>
              <a:rPr lang="da-DK" sz="1100" b="1" dirty="0"/>
              <a:t>=True</a:t>
            </a:r>
            <a:r>
              <a:rPr lang="da-DK" sz="1100" dirty="0"/>
              <a:t> får man både id, type og  </a:t>
            </a:r>
            <a:r>
              <a:rPr lang="da-DK" sz="1100" dirty="0" err="1"/>
              <a:t>key</a:t>
            </a:r>
            <a:r>
              <a:rPr lang="da-DK" sz="1100" dirty="0"/>
              <a:t> samt en værdi retur. Det med værdi bruges til nogle specifikke typer – som beskrives senere. </a:t>
            </a:r>
          </a:p>
          <a:p>
            <a:endParaRPr lang="da-DK" sz="1100" dirty="0"/>
          </a:p>
          <a:p>
            <a:r>
              <a:rPr lang="da-DK" sz="1100" dirty="0"/>
              <a:t>Det kan så bruges til at identificere det specifikke event fra en specifik Micro:Bit og bruges til at aktivere en handling i program på PC/MAC/PI. Man kan have flere sensorer af samme type forskellige steder til at overvåge forskellige ting</a:t>
            </a:r>
          </a:p>
          <a:p>
            <a:endParaRPr lang="da-DK" sz="1100" dirty="0"/>
          </a:p>
        </p:txBody>
      </p:sp>
      <p:sp>
        <p:nvSpPr>
          <p:cNvPr id="3" name="Tekstfelt 2">
            <a:extLst>
              <a:ext uri="{FF2B5EF4-FFF2-40B4-BE49-F238E27FC236}">
                <a16:creationId xmlns:a16="http://schemas.microsoft.com/office/drawing/2014/main" id="{851C7737-9271-4D6C-B974-C9A89AC3E557}"/>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Input til PC/MAC/PI</a:t>
            </a:r>
          </a:p>
        </p:txBody>
      </p:sp>
      <p:grpSp>
        <p:nvGrpSpPr>
          <p:cNvPr id="4" name="Gruppe 3">
            <a:extLst>
              <a:ext uri="{FF2B5EF4-FFF2-40B4-BE49-F238E27FC236}">
                <a16:creationId xmlns:a16="http://schemas.microsoft.com/office/drawing/2014/main" id="{DCD1D936-5CF2-4358-8D61-05AAF22CBC35}"/>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6F94D728-AC2E-4837-87F9-6C4C77325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D954ABB1-EF8E-41DF-A0F1-EC565088AE1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pic>
        <p:nvPicPr>
          <p:cNvPr id="7" name="Billede 6">
            <a:extLst>
              <a:ext uri="{FF2B5EF4-FFF2-40B4-BE49-F238E27FC236}">
                <a16:creationId xmlns:a16="http://schemas.microsoft.com/office/drawing/2014/main" id="{A169699A-D8A7-42B0-9E6E-F57B34258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8" name="Billede 7">
            <a:extLst>
              <a:ext uri="{FF2B5EF4-FFF2-40B4-BE49-F238E27FC236}">
                <a16:creationId xmlns:a16="http://schemas.microsoft.com/office/drawing/2014/main" id="{1F611B02-3CC2-47C3-9240-11DD8A7AB5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9" name="Billede 8">
            <a:extLst>
              <a:ext uri="{FF2B5EF4-FFF2-40B4-BE49-F238E27FC236}">
                <a16:creationId xmlns:a16="http://schemas.microsoft.com/office/drawing/2014/main" id="{5C563DF1-B34B-4A9C-8B1C-0B0ACCDAA6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10" name="Gruppe 9">
            <a:extLst>
              <a:ext uri="{FF2B5EF4-FFF2-40B4-BE49-F238E27FC236}">
                <a16:creationId xmlns:a16="http://schemas.microsoft.com/office/drawing/2014/main" id="{D8DAC69D-E906-435F-8213-0C86DB5DCC58}"/>
              </a:ext>
            </a:extLst>
          </p:cNvPr>
          <p:cNvGrpSpPr/>
          <p:nvPr/>
        </p:nvGrpSpPr>
        <p:grpSpPr>
          <a:xfrm>
            <a:off x="632015" y="2615377"/>
            <a:ext cx="2373790" cy="515758"/>
            <a:chOff x="253666" y="2393426"/>
            <a:chExt cx="2373790" cy="515758"/>
          </a:xfrm>
        </p:grpSpPr>
        <p:pic>
          <p:nvPicPr>
            <p:cNvPr id="11" name="Billede 10">
              <a:extLst>
                <a:ext uri="{FF2B5EF4-FFF2-40B4-BE49-F238E27FC236}">
                  <a16:creationId xmlns:a16="http://schemas.microsoft.com/office/drawing/2014/main" id="{9C1C74FE-B665-4713-99AE-A9B5D00AA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12" name="Billede 11">
              <a:extLst>
                <a:ext uri="{FF2B5EF4-FFF2-40B4-BE49-F238E27FC236}">
                  <a16:creationId xmlns:a16="http://schemas.microsoft.com/office/drawing/2014/main" id="{BB63902B-4C6C-41A0-95A3-F80B03B970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13" name="Picture 1" descr="C:\Users\knudf\AppData\Local\Packages\Microsoft.Office.OneNote_8wekyb3d8bbwe\TempState\msohtmlclip\clip_image001.png">
              <a:extLst>
                <a:ext uri="{FF2B5EF4-FFF2-40B4-BE49-F238E27FC236}">
                  <a16:creationId xmlns:a16="http://schemas.microsoft.com/office/drawing/2014/main" id="{865C6113-BBB6-41EC-8D59-4CAE4A80AE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Lige forbindelse 13">
            <a:extLst>
              <a:ext uri="{FF2B5EF4-FFF2-40B4-BE49-F238E27FC236}">
                <a16:creationId xmlns:a16="http://schemas.microsoft.com/office/drawing/2014/main" id="{F92AFBE5-D5DF-4539-98EA-D921C715BD56}"/>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5" name="Gruppe 14">
            <a:extLst>
              <a:ext uri="{FF2B5EF4-FFF2-40B4-BE49-F238E27FC236}">
                <a16:creationId xmlns:a16="http://schemas.microsoft.com/office/drawing/2014/main" id="{93E24C3D-39F7-4BD0-9D80-5B70ED0386A3}"/>
              </a:ext>
            </a:extLst>
          </p:cNvPr>
          <p:cNvGrpSpPr/>
          <p:nvPr/>
        </p:nvGrpSpPr>
        <p:grpSpPr>
          <a:xfrm>
            <a:off x="3063692" y="4203564"/>
            <a:ext cx="1482122" cy="2414954"/>
            <a:chOff x="3063692" y="4203564"/>
            <a:chExt cx="1482122" cy="2414954"/>
          </a:xfrm>
        </p:grpSpPr>
        <p:pic>
          <p:nvPicPr>
            <p:cNvPr id="16" name="Billede 15">
              <a:extLst>
                <a:ext uri="{FF2B5EF4-FFF2-40B4-BE49-F238E27FC236}">
                  <a16:creationId xmlns:a16="http://schemas.microsoft.com/office/drawing/2014/main" id="{2EB4C3DF-FBD0-4972-B901-20B80E5DF87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17" name="Tekstfelt 16">
              <a:extLst>
                <a:ext uri="{FF2B5EF4-FFF2-40B4-BE49-F238E27FC236}">
                  <a16:creationId xmlns:a16="http://schemas.microsoft.com/office/drawing/2014/main" id="{B1E3A21D-801B-49C2-9CEA-45A5FD0FB4A9}"/>
                </a:ext>
              </a:extLst>
            </p:cNvPr>
            <p:cNvSpPr txBox="1"/>
            <p:nvPr/>
          </p:nvSpPr>
          <p:spPr>
            <a:xfrm>
              <a:off x="3255448"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”1”</a:t>
              </a:r>
            </a:p>
            <a:p>
              <a:r>
                <a:rPr lang="da-DK" sz="800" dirty="0"/>
                <a:t>Key:    H/V/F/T/0</a:t>
              </a:r>
            </a:p>
          </p:txBody>
        </p:sp>
        <p:sp>
          <p:nvSpPr>
            <p:cNvPr id="18" name="Tekstfelt 17">
              <a:extLst>
                <a:ext uri="{FF2B5EF4-FFF2-40B4-BE49-F238E27FC236}">
                  <a16:creationId xmlns:a16="http://schemas.microsoft.com/office/drawing/2014/main" id="{87C88D80-9E6E-4EA2-82FB-5D85A1D2DA32}"/>
                </a:ext>
              </a:extLst>
            </p:cNvPr>
            <p:cNvSpPr txBox="1"/>
            <p:nvPr/>
          </p:nvSpPr>
          <p:spPr>
            <a:xfrm>
              <a:off x="3063692" y="5418189"/>
              <a:ext cx="1482122" cy="1200329"/>
            </a:xfrm>
            <a:prstGeom prst="rect">
              <a:avLst/>
            </a:prstGeom>
            <a:noFill/>
          </p:spPr>
          <p:txBody>
            <a:bodyPr wrap="square" rtlCol="0">
              <a:spAutoFit/>
            </a:bodyPr>
            <a:lstStyle/>
            <a:p>
              <a:r>
                <a:rPr lang="da-DK" sz="800" dirty="0"/>
                <a:t>Vip med lille vinkel til højre hhv. venstre giver ”H” eller ”V”</a:t>
              </a:r>
            </a:p>
            <a:p>
              <a:endParaRPr lang="da-DK" sz="800" dirty="0"/>
            </a:p>
            <a:p>
              <a:r>
                <a:rPr lang="da-DK" sz="800" dirty="0"/>
                <a:t>Vip med stor vinkel frem/tilbage giver ”F” eller ”T”.</a:t>
              </a:r>
            </a:p>
            <a:p>
              <a:endParaRPr lang="da-DK" sz="800" dirty="0"/>
            </a:p>
            <a:p>
              <a:r>
                <a:rPr lang="da-DK" sz="800" dirty="0"/>
                <a:t>Når MB har været vippet og kommer tilbage til vandret sendes et ”0” (nul)</a:t>
              </a:r>
            </a:p>
          </p:txBody>
        </p:sp>
      </p:grpSp>
      <p:grpSp>
        <p:nvGrpSpPr>
          <p:cNvPr id="19" name="Gruppe 18">
            <a:extLst>
              <a:ext uri="{FF2B5EF4-FFF2-40B4-BE49-F238E27FC236}">
                <a16:creationId xmlns:a16="http://schemas.microsoft.com/office/drawing/2014/main" id="{6549E439-C020-433B-9CFB-7A34E6713D54}"/>
              </a:ext>
            </a:extLst>
          </p:cNvPr>
          <p:cNvGrpSpPr/>
          <p:nvPr/>
        </p:nvGrpSpPr>
        <p:grpSpPr>
          <a:xfrm>
            <a:off x="4847362" y="4203564"/>
            <a:ext cx="1482122" cy="2414954"/>
            <a:chOff x="4847362" y="4203564"/>
            <a:chExt cx="1482122" cy="2414954"/>
          </a:xfrm>
        </p:grpSpPr>
        <p:pic>
          <p:nvPicPr>
            <p:cNvPr id="20" name="Billede 19">
              <a:extLst>
                <a:ext uri="{FF2B5EF4-FFF2-40B4-BE49-F238E27FC236}">
                  <a16:creationId xmlns:a16="http://schemas.microsoft.com/office/drawing/2014/main" id="{F739ABEA-4FCF-4ABF-AA1F-C7F0F03B1B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21" name="Tekstfelt 20">
              <a:extLst>
                <a:ext uri="{FF2B5EF4-FFF2-40B4-BE49-F238E27FC236}">
                  <a16:creationId xmlns:a16="http://schemas.microsoft.com/office/drawing/2014/main" id="{91E40051-40F7-4422-B607-5DD3E9F471CD}"/>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”2”</a:t>
              </a:r>
            </a:p>
            <a:p>
              <a:r>
                <a:rPr lang="da-DK" sz="800" dirty="0"/>
                <a:t>Key:    L/l</a:t>
              </a:r>
            </a:p>
          </p:txBody>
        </p:sp>
        <p:sp>
          <p:nvSpPr>
            <p:cNvPr id="22" name="Tekstfelt 21">
              <a:extLst>
                <a:ext uri="{FF2B5EF4-FFF2-40B4-BE49-F238E27FC236}">
                  <a16:creationId xmlns:a16="http://schemas.microsoft.com/office/drawing/2014/main" id="{08328E6C-56B6-47A7-A11F-5954B3CC8D77}"/>
                </a:ext>
              </a:extLst>
            </p:cNvPr>
            <p:cNvSpPr txBox="1"/>
            <p:nvPr/>
          </p:nvSpPr>
          <p:spPr>
            <a:xfrm>
              <a:off x="4847362" y="5418189"/>
              <a:ext cx="1482122" cy="1200329"/>
            </a:xfrm>
            <a:prstGeom prst="rect">
              <a:avLst/>
            </a:prstGeom>
            <a:noFill/>
          </p:spPr>
          <p:txBody>
            <a:bodyPr wrap="square" rtlCol="0">
              <a:spAutoFit/>
            </a:bodyPr>
            <a:lstStyle/>
            <a:p>
              <a:r>
                <a:rPr lang="da-DK" sz="800" dirty="0"/>
                <a:t>Når lyssensor detekterer lys over et bestemt niveau og det tidligere har været under sendes et ”L” (stort L). Modsat når der detekteres et niveau under hvor det tidligere har været over sendes ”l” (lille l).</a:t>
              </a:r>
            </a:p>
            <a:p>
              <a:endParaRPr lang="da-DK" sz="800" dirty="0"/>
            </a:p>
            <a:p>
              <a:endParaRPr lang="da-DK" sz="800" dirty="0"/>
            </a:p>
          </p:txBody>
        </p:sp>
      </p:grpSp>
      <p:grpSp>
        <p:nvGrpSpPr>
          <p:cNvPr id="23" name="Gruppe 22">
            <a:extLst>
              <a:ext uri="{FF2B5EF4-FFF2-40B4-BE49-F238E27FC236}">
                <a16:creationId xmlns:a16="http://schemas.microsoft.com/office/drawing/2014/main" id="{B4DD34AF-5804-4BC1-927E-E5FD92999D2C}"/>
              </a:ext>
            </a:extLst>
          </p:cNvPr>
          <p:cNvGrpSpPr/>
          <p:nvPr/>
        </p:nvGrpSpPr>
        <p:grpSpPr>
          <a:xfrm>
            <a:off x="1210395" y="4204926"/>
            <a:ext cx="1551749" cy="2413592"/>
            <a:chOff x="1210395" y="4204926"/>
            <a:chExt cx="1551749" cy="2413592"/>
          </a:xfrm>
        </p:grpSpPr>
        <p:pic>
          <p:nvPicPr>
            <p:cNvPr id="24" name="Billede 23">
              <a:extLst>
                <a:ext uri="{FF2B5EF4-FFF2-40B4-BE49-F238E27FC236}">
                  <a16:creationId xmlns:a16="http://schemas.microsoft.com/office/drawing/2014/main" id="{C30A087B-0BA7-432B-80E6-DD553DC8D69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cxnSp>
          <p:nvCxnSpPr>
            <p:cNvPr id="25" name="Lige forbindelse 24">
              <a:extLst>
                <a:ext uri="{FF2B5EF4-FFF2-40B4-BE49-F238E27FC236}">
                  <a16:creationId xmlns:a16="http://schemas.microsoft.com/office/drawing/2014/main" id="{2DFB6118-9DD1-4439-A461-E68856384BF7}"/>
                </a:ext>
              </a:extLst>
            </p:cNvPr>
            <p:cNvCxnSpPr>
              <a:cxnSpLocks/>
            </p:cNvCxnSpPr>
            <p:nvPr/>
          </p:nvCxnSpPr>
          <p:spPr>
            <a:xfrm>
              <a:off x="2213168" y="5307036"/>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Lige forbindelse 25">
              <a:extLst>
                <a:ext uri="{FF2B5EF4-FFF2-40B4-BE49-F238E27FC236}">
                  <a16:creationId xmlns:a16="http://schemas.microsoft.com/office/drawing/2014/main" id="{A99B9558-2C2D-4578-BCF1-D60F6ED511D0}"/>
                </a:ext>
              </a:extLst>
            </p:cNvPr>
            <p:cNvCxnSpPr>
              <a:cxnSpLocks/>
            </p:cNvCxnSpPr>
            <p:nvPr/>
          </p:nvCxnSpPr>
          <p:spPr>
            <a:xfrm flipH="1">
              <a:off x="1463221" y="5616461"/>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7" name="Gruppe 26">
              <a:extLst>
                <a:ext uri="{FF2B5EF4-FFF2-40B4-BE49-F238E27FC236}">
                  <a16:creationId xmlns:a16="http://schemas.microsoft.com/office/drawing/2014/main" id="{36B02BAF-B817-4BD8-8250-EBC52905A5CF}"/>
                </a:ext>
              </a:extLst>
            </p:cNvPr>
            <p:cNvGrpSpPr/>
            <p:nvPr/>
          </p:nvGrpSpPr>
          <p:grpSpPr>
            <a:xfrm>
              <a:off x="1377181" y="5263744"/>
              <a:ext cx="299409" cy="783407"/>
              <a:chOff x="3026790" y="4417963"/>
              <a:chExt cx="299409" cy="783407"/>
            </a:xfrm>
          </p:grpSpPr>
          <p:cxnSp>
            <p:nvCxnSpPr>
              <p:cNvPr id="41" name="Lige forbindelse 40">
                <a:extLst>
                  <a:ext uri="{FF2B5EF4-FFF2-40B4-BE49-F238E27FC236}">
                    <a16:creationId xmlns:a16="http://schemas.microsoft.com/office/drawing/2014/main" id="{969BD5C5-FF53-4B49-A812-D3B830B6E964}"/>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2" name="Billede 41">
                <a:extLst>
                  <a:ext uri="{FF2B5EF4-FFF2-40B4-BE49-F238E27FC236}">
                    <a16:creationId xmlns:a16="http://schemas.microsoft.com/office/drawing/2014/main" id="{011737BB-D139-48F7-8EC8-5FBE0DA944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8" name="Gruppe 27">
              <a:extLst>
                <a:ext uri="{FF2B5EF4-FFF2-40B4-BE49-F238E27FC236}">
                  <a16:creationId xmlns:a16="http://schemas.microsoft.com/office/drawing/2014/main" id="{DA51C42C-BF1D-4511-A51C-75D1F8EB09A5}"/>
                </a:ext>
              </a:extLst>
            </p:cNvPr>
            <p:cNvGrpSpPr/>
            <p:nvPr/>
          </p:nvGrpSpPr>
          <p:grpSpPr>
            <a:xfrm>
              <a:off x="1558461" y="5263744"/>
              <a:ext cx="299409" cy="783407"/>
              <a:chOff x="3026790" y="4417963"/>
              <a:chExt cx="299409" cy="783407"/>
            </a:xfrm>
          </p:grpSpPr>
          <p:cxnSp>
            <p:nvCxnSpPr>
              <p:cNvPr id="39" name="Lige forbindelse 38">
                <a:extLst>
                  <a:ext uri="{FF2B5EF4-FFF2-40B4-BE49-F238E27FC236}">
                    <a16:creationId xmlns:a16="http://schemas.microsoft.com/office/drawing/2014/main" id="{FF27C749-EFBA-41A9-BDBB-EC06E33E25A2}"/>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0" name="Billede 39">
                <a:extLst>
                  <a:ext uri="{FF2B5EF4-FFF2-40B4-BE49-F238E27FC236}">
                    <a16:creationId xmlns:a16="http://schemas.microsoft.com/office/drawing/2014/main" id="{3E7EDFF0-8FE2-43EB-AF5B-5E60B0E464D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9" name="Gruppe 28">
              <a:extLst>
                <a:ext uri="{FF2B5EF4-FFF2-40B4-BE49-F238E27FC236}">
                  <a16:creationId xmlns:a16="http://schemas.microsoft.com/office/drawing/2014/main" id="{714785DC-A91A-4F9A-BF90-B0F4048E02CB}"/>
                </a:ext>
              </a:extLst>
            </p:cNvPr>
            <p:cNvGrpSpPr/>
            <p:nvPr/>
          </p:nvGrpSpPr>
          <p:grpSpPr>
            <a:xfrm>
              <a:off x="1738824" y="5263744"/>
              <a:ext cx="299409" cy="783407"/>
              <a:chOff x="3026790" y="4417963"/>
              <a:chExt cx="299409" cy="783407"/>
            </a:xfrm>
          </p:grpSpPr>
          <p:cxnSp>
            <p:nvCxnSpPr>
              <p:cNvPr id="37" name="Lige forbindelse 36">
                <a:extLst>
                  <a:ext uri="{FF2B5EF4-FFF2-40B4-BE49-F238E27FC236}">
                    <a16:creationId xmlns:a16="http://schemas.microsoft.com/office/drawing/2014/main" id="{5BD0D3BF-775D-41C6-AF97-922A4DA88745}"/>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8" name="Billede 37">
                <a:extLst>
                  <a:ext uri="{FF2B5EF4-FFF2-40B4-BE49-F238E27FC236}">
                    <a16:creationId xmlns:a16="http://schemas.microsoft.com/office/drawing/2014/main" id="{15AEC943-FDB5-4DF7-806A-D369347E91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30" name="Tekstfelt 29">
              <a:extLst>
                <a:ext uri="{FF2B5EF4-FFF2-40B4-BE49-F238E27FC236}">
                  <a16:creationId xmlns:a16="http://schemas.microsoft.com/office/drawing/2014/main" id="{4B1B758D-5EEB-4EB4-8F0F-55B949ABA17B}"/>
                </a:ext>
              </a:extLst>
            </p:cNvPr>
            <p:cNvSpPr txBox="1"/>
            <p:nvPr/>
          </p:nvSpPr>
          <p:spPr>
            <a:xfrm>
              <a:off x="1324518" y="5977951"/>
              <a:ext cx="346635" cy="215444"/>
            </a:xfrm>
            <a:prstGeom prst="rect">
              <a:avLst/>
            </a:prstGeom>
            <a:noFill/>
          </p:spPr>
          <p:txBody>
            <a:bodyPr wrap="square" rtlCol="0">
              <a:spAutoFit/>
            </a:bodyPr>
            <a:lstStyle/>
            <a:p>
              <a:r>
                <a:rPr lang="da-DK" sz="800" dirty="0"/>
                <a:t>”1”</a:t>
              </a:r>
            </a:p>
          </p:txBody>
        </p:sp>
        <p:sp>
          <p:nvSpPr>
            <p:cNvPr id="31" name="Tekstfelt 30">
              <a:extLst>
                <a:ext uri="{FF2B5EF4-FFF2-40B4-BE49-F238E27FC236}">
                  <a16:creationId xmlns:a16="http://schemas.microsoft.com/office/drawing/2014/main" id="{7A04FFB0-E35E-4A14-B3D8-1AB2F6F083A1}"/>
                </a:ext>
              </a:extLst>
            </p:cNvPr>
            <p:cNvSpPr txBox="1"/>
            <p:nvPr/>
          </p:nvSpPr>
          <p:spPr>
            <a:xfrm>
              <a:off x="1524167" y="5979313"/>
              <a:ext cx="346635" cy="215444"/>
            </a:xfrm>
            <a:prstGeom prst="rect">
              <a:avLst/>
            </a:prstGeom>
            <a:noFill/>
          </p:spPr>
          <p:txBody>
            <a:bodyPr wrap="square" rtlCol="0">
              <a:spAutoFit/>
            </a:bodyPr>
            <a:lstStyle/>
            <a:p>
              <a:r>
                <a:rPr lang="da-DK" sz="800" dirty="0"/>
                <a:t>”2”</a:t>
              </a:r>
            </a:p>
          </p:txBody>
        </p:sp>
        <p:sp>
          <p:nvSpPr>
            <p:cNvPr id="32" name="Tekstfelt 31">
              <a:extLst>
                <a:ext uri="{FF2B5EF4-FFF2-40B4-BE49-F238E27FC236}">
                  <a16:creationId xmlns:a16="http://schemas.microsoft.com/office/drawing/2014/main" id="{8DD4E5CF-BA13-4C05-9E7E-6C90740D48C1}"/>
                </a:ext>
              </a:extLst>
            </p:cNvPr>
            <p:cNvSpPr txBox="1"/>
            <p:nvPr/>
          </p:nvSpPr>
          <p:spPr>
            <a:xfrm>
              <a:off x="1723816" y="5977951"/>
              <a:ext cx="346635" cy="215444"/>
            </a:xfrm>
            <a:prstGeom prst="rect">
              <a:avLst/>
            </a:prstGeom>
            <a:noFill/>
          </p:spPr>
          <p:txBody>
            <a:bodyPr wrap="square" rtlCol="0">
              <a:spAutoFit/>
            </a:bodyPr>
            <a:lstStyle/>
            <a:p>
              <a:r>
                <a:rPr lang="da-DK" sz="800" dirty="0"/>
                <a:t>”4”</a:t>
              </a:r>
            </a:p>
          </p:txBody>
        </p:sp>
        <p:sp>
          <p:nvSpPr>
            <p:cNvPr id="33" name="Tekstfelt 32">
              <a:extLst>
                <a:ext uri="{FF2B5EF4-FFF2-40B4-BE49-F238E27FC236}">
                  <a16:creationId xmlns:a16="http://schemas.microsoft.com/office/drawing/2014/main" id="{894E0FE6-689C-40B5-92D2-C6C7439A11ED}"/>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34" name="Tekstfelt 33">
              <a:extLst>
                <a:ext uri="{FF2B5EF4-FFF2-40B4-BE49-F238E27FC236}">
                  <a16:creationId xmlns:a16="http://schemas.microsoft.com/office/drawing/2014/main" id="{7357BAB9-E496-4EC3-949F-D014CA15E21E}"/>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35" name="Tekstfelt 34">
              <a:extLst>
                <a:ext uri="{FF2B5EF4-FFF2-40B4-BE49-F238E27FC236}">
                  <a16:creationId xmlns:a16="http://schemas.microsoft.com/office/drawing/2014/main" id="{F842B157-2AEC-4812-BDCC-773003EE954B}"/>
                </a:ext>
              </a:extLst>
            </p:cNvPr>
            <p:cNvSpPr txBox="1"/>
            <p:nvPr/>
          </p:nvSpPr>
          <p:spPr>
            <a:xfrm>
              <a:off x="1436929" y="4204926"/>
              <a:ext cx="997111" cy="461665"/>
            </a:xfrm>
            <a:prstGeom prst="rect">
              <a:avLst/>
            </a:prstGeom>
            <a:noFill/>
          </p:spPr>
          <p:txBody>
            <a:bodyPr wrap="square" rtlCol="0">
              <a:spAutoFit/>
            </a:bodyPr>
            <a:lstStyle/>
            <a:p>
              <a:r>
                <a:rPr lang="da-DK" sz="800" dirty="0"/>
                <a:t>Id:  ”0”</a:t>
              </a:r>
            </a:p>
            <a:p>
              <a:r>
                <a:rPr lang="da-DK" sz="800" dirty="0"/>
                <a:t>Type:  </a:t>
              </a:r>
              <a:r>
                <a:rPr lang="da-DK" sz="800" b="1" dirty="0"/>
                <a:t>”0”</a:t>
              </a:r>
            </a:p>
            <a:p>
              <a:r>
                <a:rPr lang="da-DK" sz="800" dirty="0"/>
                <a:t>Key:    A/B/1/2/4/0</a:t>
              </a:r>
            </a:p>
          </p:txBody>
        </p:sp>
        <p:sp>
          <p:nvSpPr>
            <p:cNvPr id="36" name="Tekstfelt 35">
              <a:extLst>
                <a:ext uri="{FF2B5EF4-FFF2-40B4-BE49-F238E27FC236}">
                  <a16:creationId xmlns:a16="http://schemas.microsoft.com/office/drawing/2014/main" id="{C2159110-482C-4F80-B530-3606760C6839}"/>
                </a:ext>
              </a:extLst>
            </p:cNvPr>
            <p:cNvSpPr txBox="1"/>
            <p:nvPr/>
          </p:nvSpPr>
          <p:spPr>
            <a:xfrm>
              <a:off x="1314322" y="6156853"/>
              <a:ext cx="1447822" cy="461665"/>
            </a:xfrm>
            <a:prstGeom prst="rect">
              <a:avLst/>
            </a:prstGeom>
            <a:noFill/>
          </p:spPr>
          <p:txBody>
            <a:bodyPr wrap="square" rtlCol="0">
              <a:spAutoFit/>
            </a:bodyPr>
            <a:lstStyle/>
            <a:p>
              <a:r>
                <a:rPr lang="da-DK" sz="800" dirty="0"/>
                <a:t>Når ‘knap’ har været aktiveret og bliver deaktiveret/sluppet  sendes et ”0” (nul)</a:t>
              </a:r>
            </a:p>
          </p:txBody>
        </p:sp>
      </p:grpSp>
      <p:sp>
        <p:nvSpPr>
          <p:cNvPr id="43" name="Rektangel 42">
            <a:extLst>
              <a:ext uri="{FF2B5EF4-FFF2-40B4-BE49-F238E27FC236}">
                <a16:creationId xmlns:a16="http://schemas.microsoft.com/office/drawing/2014/main" id="{8AE94390-A887-44D0-B6C8-FEC1769C7A3D}"/>
              </a:ext>
            </a:extLst>
          </p:cNvPr>
          <p:cNvSpPr/>
          <p:nvPr/>
        </p:nvSpPr>
        <p:spPr>
          <a:xfrm>
            <a:off x="1222278" y="5307036"/>
            <a:ext cx="5426168" cy="144503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3429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0FEC9F38-4C6D-4334-A91B-35A9B975EFF2}"/>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Input til PC/MAC/PI - mere info</a:t>
            </a:r>
          </a:p>
        </p:txBody>
      </p:sp>
      <p:grpSp>
        <p:nvGrpSpPr>
          <p:cNvPr id="3" name="Gruppe 2">
            <a:extLst>
              <a:ext uri="{FF2B5EF4-FFF2-40B4-BE49-F238E27FC236}">
                <a16:creationId xmlns:a16="http://schemas.microsoft.com/office/drawing/2014/main" id="{9FA3F165-30D7-4453-92F7-3A2C620CEB5B}"/>
              </a:ext>
            </a:extLst>
          </p:cNvPr>
          <p:cNvGrpSpPr/>
          <p:nvPr/>
        </p:nvGrpSpPr>
        <p:grpSpPr>
          <a:xfrm>
            <a:off x="10313849" y="365125"/>
            <a:ext cx="1405975" cy="880659"/>
            <a:chOff x="10253785" y="5612216"/>
            <a:chExt cx="1405975" cy="880659"/>
          </a:xfrm>
        </p:grpSpPr>
        <p:pic>
          <p:nvPicPr>
            <p:cNvPr id="4" name="Picture 12" descr="Et billede, der indeholder bordservice, plade, service&#10;&#10;Beskrivelse, der er oprettet med meget høj tiltro">
              <a:extLst>
                <a:ext uri="{FF2B5EF4-FFF2-40B4-BE49-F238E27FC236}">
                  <a16:creationId xmlns:a16="http://schemas.microsoft.com/office/drawing/2014/main" id="{72B74BA5-2992-4E20-96FA-98977C1B2F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5" name="Tekstfelt 4">
              <a:extLst>
                <a:ext uri="{FF2B5EF4-FFF2-40B4-BE49-F238E27FC236}">
                  <a16:creationId xmlns:a16="http://schemas.microsoft.com/office/drawing/2014/main" id="{0374C2DB-131C-4E9D-88CE-9CEB2A09386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pic>
        <p:nvPicPr>
          <p:cNvPr id="6" name="Billede 5">
            <a:extLst>
              <a:ext uri="{FF2B5EF4-FFF2-40B4-BE49-F238E27FC236}">
                <a16:creationId xmlns:a16="http://schemas.microsoft.com/office/drawing/2014/main" id="{09C053A1-7EA2-4A01-8888-1100C74E1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7" name="Billede 6">
            <a:extLst>
              <a:ext uri="{FF2B5EF4-FFF2-40B4-BE49-F238E27FC236}">
                <a16:creationId xmlns:a16="http://schemas.microsoft.com/office/drawing/2014/main" id="{3EC9AC19-7F32-49C8-AB9B-DA03993D6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8" name="Billede 7">
            <a:extLst>
              <a:ext uri="{FF2B5EF4-FFF2-40B4-BE49-F238E27FC236}">
                <a16:creationId xmlns:a16="http://schemas.microsoft.com/office/drawing/2014/main" id="{15364CEC-1FC6-4C4F-96B9-FC32885B83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9" name="Gruppe 8">
            <a:extLst>
              <a:ext uri="{FF2B5EF4-FFF2-40B4-BE49-F238E27FC236}">
                <a16:creationId xmlns:a16="http://schemas.microsoft.com/office/drawing/2014/main" id="{D9A46072-D539-4D16-9622-56AC638581AF}"/>
              </a:ext>
            </a:extLst>
          </p:cNvPr>
          <p:cNvGrpSpPr/>
          <p:nvPr/>
        </p:nvGrpSpPr>
        <p:grpSpPr>
          <a:xfrm>
            <a:off x="632015" y="2615377"/>
            <a:ext cx="2373790" cy="515758"/>
            <a:chOff x="253666" y="2393426"/>
            <a:chExt cx="2373790" cy="515758"/>
          </a:xfrm>
        </p:grpSpPr>
        <p:pic>
          <p:nvPicPr>
            <p:cNvPr id="10" name="Billede 9">
              <a:extLst>
                <a:ext uri="{FF2B5EF4-FFF2-40B4-BE49-F238E27FC236}">
                  <a16:creationId xmlns:a16="http://schemas.microsoft.com/office/drawing/2014/main" id="{DE5832C0-6664-4798-8EB6-9794CF60DA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11" name="Billede 10">
              <a:extLst>
                <a:ext uri="{FF2B5EF4-FFF2-40B4-BE49-F238E27FC236}">
                  <a16:creationId xmlns:a16="http://schemas.microsoft.com/office/drawing/2014/main" id="{7FA6C3D5-71CD-4957-B871-050D49CE2A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12" name="Picture 1" descr="C:\Users\knudf\AppData\Local\Packages\Microsoft.Office.OneNote_8wekyb3d8bbwe\TempState\msohtmlclip\clip_image001.png">
              <a:extLst>
                <a:ext uri="{FF2B5EF4-FFF2-40B4-BE49-F238E27FC236}">
                  <a16:creationId xmlns:a16="http://schemas.microsoft.com/office/drawing/2014/main" id="{B6B9C34E-570A-47D3-81CC-B82BD049C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Lige forbindelse 12">
            <a:extLst>
              <a:ext uri="{FF2B5EF4-FFF2-40B4-BE49-F238E27FC236}">
                <a16:creationId xmlns:a16="http://schemas.microsoft.com/office/drawing/2014/main" id="{68B754C3-E146-4B1B-BD12-02EE7B322F53}"/>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4" name="Gruppe 13">
            <a:extLst>
              <a:ext uri="{FF2B5EF4-FFF2-40B4-BE49-F238E27FC236}">
                <a16:creationId xmlns:a16="http://schemas.microsoft.com/office/drawing/2014/main" id="{42A5CEA8-9CC7-4029-9541-7B3233F67458}"/>
              </a:ext>
            </a:extLst>
          </p:cNvPr>
          <p:cNvGrpSpPr/>
          <p:nvPr/>
        </p:nvGrpSpPr>
        <p:grpSpPr>
          <a:xfrm>
            <a:off x="3063692" y="4203564"/>
            <a:ext cx="1783670" cy="2414954"/>
            <a:chOff x="3063692" y="4203564"/>
            <a:chExt cx="1783670" cy="2414954"/>
          </a:xfrm>
        </p:grpSpPr>
        <p:pic>
          <p:nvPicPr>
            <p:cNvPr id="15" name="Billede 14">
              <a:extLst>
                <a:ext uri="{FF2B5EF4-FFF2-40B4-BE49-F238E27FC236}">
                  <a16:creationId xmlns:a16="http://schemas.microsoft.com/office/drawing/2014/main" id="{D0D9564A-AD7C-4870-B024-3B3DCE0862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16" name="Tekstfelt 15">
              <a:extLst>
                <a:ext uri="{FF2B5EF4-FFF2-40B4-BE49-F238E27FC236}">
                  <a16:creationId xmlns:a16="http://schemas.microsoft.com/office/drawing/2014/main" id="{F7D35846-2275-4EDD-BBC0-3F06A5352065}"/>
                </a:ext>
              </a:extLst>
            </p:cNvPr>
            <p:cNvSpPr txBox="1"/>
            <p:nvPr/>
          </p:nvSpPr>
          <p:spPr>
            <a:xfrm>
              <a:off x="3255448" y="4203564"/>
              <a:ext cx="1591914" cy="461665"/>
            </a:xfrm>
            <a:prstGeom prst="rect">
              <a:avLst/>
            </a:prstGeom>
            <a:noFill/>
          </p:spPr>
          <p:txBody>
            <a:bodyPr wrap="square" rtlCol="0">
              <a:spAutoFit/>
            </a:bodyPr>
            <a:lstStyle/>
            <a:p>
              <a:r>
                <a:rPr lang="da-DK" sz="800" dirty="0"/>
                <a:t>Id:  ”0”</a:t>
              </a:r>
            </a:p>
            <a:p>
              <a:r>
                <a:rPr lang="da-DK" sz="800" dirty="0"/>
                <a:t>Type:  </a:t>
              </a:r>
              <a:r>
                <a:rPr lang="da-DK" sz="800" b="1" dirty="0"/>
                <a:t>”1”</a:t>
              </a:r>
            </a:p>
            <a:p>
              <a:r>
                <a:rPr lang="da-DK" sz="800" dirty="0"/>
                <a:t>Key:    H/V/F/T/0</a:t>
              </a:r>
            </a:p>
          </p:txBody>
        </p:sp>
        <p:sp>
          <p:nvSpPr>
            <p:cNvPr id="17" name="Tekstfelt 16">
              <a:extLst>
                <a:ext uri="{FF2B5EF4-FFF2-40B4-BE49-F238E27FC236}">
                  <a16:creationId xmlns:a16="http://schemas.microsoft.com/office/drawing/2014/main" id="{4E7E143D-13DF-4987-A1D9-E58D41CD000C}"/>
                </a:ext>
              </a:extLst>
            </p:cNvPr>
            <p:cNvSpPr txBox="1"/>
            <p:nvPr/>
          </p:nvSpPr>
          <p:spPr>
            <a:xfrm>
              <a:off x="3063692" y="5418189"/>
              <a:ext cx="1482122" cy="1200329"/>
            </a:xfrm>
            <a:prstGeom prst="rect">
              <a:avLst/>
            </a:prstGeom>
            <a:noFill/>
          </p:spPr>
          <p:txBody>
            <a:bodyPr wrap="square" rtlCol="0">
              <a:spAutoFit/>
            </a:bodyPr>
            <a:lstStyle/>
            <a:p>
              <a:r>
                <a:rPr lang="da-DK" sz="800" dirty="0"/>
                <a:t>Vip med lille vinkel til højre hhv. venstre giver ”H” eller ”V”</a:t>
              </a:r>
            </a:p>
            <a:p>
              <a:endParaRPr lang="da-DK" sz="800" dirty="0"/>
            </a:p>
            <a:p>
              <a:r>
                <a:rPr lang="da-DK" sz="800" dirty="0"/>
                <a:t>Vip med stor vinkel frem/tilbage giver ”F” eller ”T”.</a:t>
              </a:r>
            </a:p>
            <a:p>
              <a:endParaRPr lang="da-DK" sz="800" dirty="0"/>
            </a:p>
            <a:p>
              <a:r>
                <a:rPr lang="da-DK" sz="800" dirty="0"/>
                <a:t>Når MB har været vippet og kommer tilbage til vandret sendes et ”0” (nul)</a:t>
              </a:r>
            </a:p>
          </p:txBody>
        </p:sp>
      </p:grpSp>
      <p:grpSp>
        <p:nvGrpSpPr>
          <p:cNvPr id="18" name="Gruppe 17">
            <a:extLst>
              <a:ext uri="{FF2B5EF4-FFF2-40B4-BE49-F238E27FC236}">
                <a16:creationId xmlns:a16="http://schemas.microsoft.com/office/drawing/2014/main" id="{F5F19388-E89C-4338-852B-E542AA164814}"/>
              </a:ext>
            </a:extLst>
          </p:cNvPr>
          <p:cNvGrpSpPr/>
          <p:nvPr/>
        </p:nvGrpSpPr>
        <p:grpSpPr>
          <a:xfrm>
            <a:off x="4847362" y="4203564"/>
            <a:ext cx="1482122" cy="2414954"/>
            <a:chOff x="4847362" y="4203564"/>
            <a:chExt cx="1482122" cy="2414954"/>
          </a:xfrm>
        </p:grpSpPr>
        <p:pic>
          <p:nvPicPr>
            <p:cNvPr id="19" name="Billede 18">
              <a:extLst>
                <a:ext uri="{FF2B5EF4-FFF2-40B4-BE49-F238E27FC236}">
                  <a16:creationId xmlns:a16="http://schemas.microsoft.com/office/drawing/2014/main" id="{2599D58C-94CB-4920-8A8B-83CE20300D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20" name="Tekstfelt 19">
              <a:extLst>
                <a:ext uri="{FF2B5EF4-FFF2-40B4-BE49-F238E27FC236}">
                  <a16:creationId xmlns:a16="http://schemas.microsoft.com/office/drawing/2014/main" id="{4D383258-9F75-47FE-9EA9-9A8ACB2776FF}"/>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”2”</a:t>
              </a:r>
            </a:p>
            <a:p>
              <a:r>
                <a:rPr lang="da-DK" sz="800" dirty="0"/>
                <a:t>Key:    L/l</a:t>
              </a:r>
            </a:p>
          </p:txBody>
        </p:sp>
        <p:sp>
          <p:nvSpPr>
            <p:cNvPr id="21" name="Tekstfelt 20">
              <a:extLst>
                <a:ext uri="{FF2B5EF4-FFF2-40B4-BE49-F238E27FC236}">
                  <a16:creationId xmlns:a16="http://schemas.microsoft.com/office/drawing/2014/main" id="{A2F83E91-B6A7-4892-AE71-ABAB6676B731}"/>
                </a:ext>
              </a:extLst>
            </p:cNvPr>
            <p:cNvSpPr txBox="1"/>
            <p:nvPr/>
          </p:nvSpPr>
          <p:spPr>
            <a:xfrm>
              <a:off x="4847362" y="5418189"/>
              <a:ext cx="1482122" cy="1200329"/>
            </a:xfrm>
            <a:prstGeom prst="rect">
              <a:avLst/>
            </a:prstGeom>
            <a:noFill/>
          </p:spPr>
          <p:txBody>
            <a:bodyPr wrap="square" rtlCol="0">
              <a:spAutoFit/>
            </a:bodyPr>
            <a:lstStyle/>
            <a:p>
              <a:r>
                <a:rPr lang="da-DK" sz="800" dirty="0"/>
                <a:t>Når lyssensor detekterer lys over et bestemt niveau og det tidligere har været under sendes et ”L” (stort L). Modsat når der detekteres et niveau under hvor det tidligere har været over sendes ”l” (lille l).</a:t>
              </a:r>
            </a:p>
            <a:p>
              <a:endParaRPr lang="da-DK" sz="800" dirty="0"/>
            </a:p>
            <a:p>
              <a:endParaRPr lang="da-DK" sz="800" dirty="0"/>
            </a:p>
          </p:txBody>
        </p:sp>
      </p:grpSp>
      <p:grpSp>
        <p:nvGrpSpPr>
          <p:cNvPr id="22" name="Gruppe 21">
            <a:extLst>
              <a:ext uri="{FF2B5EF4-FFF2-40B4-BE49-F238E27FC236}">
                <a16:creationId xmlns:a16="http://schemas.microsoft.com/office/drawing/2014/main" id="{7A52B729-263E-447C-A41B-F5EEE3FCB55A}"/>
              </a:ext>
            </a:extLst>
          </p:cNvPr>
          <p:cNvGrpSpPr/>
          <p:nvPr/>
        </p:nvGrpSpPr>
        <p:grpSpPr>
          <a:xfrm>
            <a:off x="1210395" y="4204926"/>
            <a:ext cx="1722034" cy="2413592"/>
            <a:chOff x="1210395" y="4204926"/>
            <a:chExt cx="1722034" cy="2413592"/>
          </a:xfrm>
        </p:grpSpPr>
        <p:pic>
          <p:nvPicPr>
            <p:cNvPr id="23" name="Billede 22">
              <a:extLst>
                <a:ext uri="{FF2B5EF4-FFF2-40B4-BE49-F238E27FC236}">
                  <a16:creationId xmlns:a16="http://schemas.microsoft.com/office/drawing/2014/main" id="{2C10D54E-64DA-4FE6-AEE2-79A4D0A20F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cxnSp>
          <p:nvCxnSpPr>
            <p:cNvPr id="24" name="Lige forbindelse 23">
              <a:extLst>
                <a:ext uri="{FF2B5EF4-FFF2-40B4-BE49-F238E27FC236}">
                  <a16:creationId xmlns:a16="http://schemas.microsoft.com/office/drawing/2014/main" id="{B716B631-9CA8-4018-A5DC-FD006EDA57EC}"/>
                </a:ext>
              </a:extLst>
            </p:cNvPr>
            <p:cNvCxnSpPr>
              <a:cxnSpLocks/>
            </p:cNvCxnSpPr>
            <p:nvPr/>
          </p:nvCxnSpPr>
          <p:spPr>
            <a:xfrm>
              <a:off x="2213168" y="5307036"/>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Lige forbindelse 24">
              <a:extLst>
                <a:ext uri="{FF2B5EF4-FFF2-40B4-BE49-F238E27FC236}">
                  <a16:creationId xmlns:a16="http://schemas.microsoft.com/office/drawing/2014/main" id="{33FA84FB-8746-4D92-867C-E1A2B5A517B4}"/>
                </a:ext>
              </a:extLst>
            </p:cNvPr>
            <p:cNvCxnSpPr>
              <a:cxnSpLocks/>
            </p:cNvCxnSpPr>
            <p:nvPr/>
          </p:nvCxnSpPr>
          <p:spPr>
            <a:xfrm flipH="1">
              <a:off x="1463221" y="5616461"/>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6" name="Gruppe 25">
              <a:extLst>
                <a:ext uri="{FF2B5EF4-FFF2-40B4-BE49-F238E27FC236}">
                  <a16:creationId xmlns:a16="http://schemas.microsoft.com/office/drawing/2014/main" id="{7618AFAA-0CA1-46F7-BAB7-28D818A36A20}"/>
                </a:ext>
              </a:extLst>
            </p:cNvPr>
            <p:cNvGrpSpPr/>
            <p:nvPr/>
          </p:nvGrpSpPr>
          <p:grpSpPr>
            <a:xfrm>
              <a:off x="1377181" y="5263744"/>
              <a:ext cx="299409" cy="783407"/>
              <a:chOff x="3026790" y="4417963"/>
              <a:chExt cx="299409" cy="783407"/>
            </a:xfrm>
          </p:grpSpPr>
          <p:cxnSp>
            <p:nvCxnSpPr>
              <p:cNvPr id="40" name="Lige forbindelse 39">
                <a:extLst>
                  <a:ext uri="{FF2B5EF4-FFF2-40B4-BE49-F238E27FC236}">
                    <a16:creationId xmlns:a16="http://schemas.microsoft.com/office/drawing/2014/main" id="{26935FD0-A9BE-4E70-9E84-95067BD56FB9}"/>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1" name="Billede 40">
                <a:extLst>
                  <a:ext uri="{FF2B5EF4-FFF2-40B4-BE49-F238E27FC236}">
                    <a16:creationId xmlns:a16="http://schemas.microsoft.com/office/drawing/2014/main" id="{22E7FA54-1560-4692-9868-3695900056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7" name="Gruppe 26">
              <a:extLst>
                <a:ext uri="{FF2B5EF4-FFF2-40B4-BE49-F238E27FC236}">
                  <a16:creationId xmlns:a16="http://schemas.microsoft.com/office/drawing/2014/main" id="{1F05F5F4-1836-4023-868F-84F89EBA9271}"/>
                </a:ext>
              </a:extLst>
            </p:cNvPr>
            <p:cNvGrpSpPr/>
            <p:nvPr/>
          </p:nvGrpSpPr>
          <p:grpSpPr>
            <a:xfrm>
              <a:off x="1558461" y="5263744"/>
              <a:ext cx="299409" cy="783407"/>
              <a:chOff x="3026790" y="4417963"/>
              <a:chExt cx="299409" cy="783407"/>
            </a:xfrm>
          </p:grpSpPr>
          <p:cxnSp>
            <p:nvCxnSpPr>
              <p:cNvPr id="38" name="Lige forbindelse 37">
                <a:extLst>
                  <a:ext uri="{FF2B5EF4-FFF2-40B4-BE49-F238E27FC236}">
                    <a16:creationId xmlns:a16="http://schemas.microsoft.com/office/drawing/2014/main" id="{70D97731-B8F9-45A7-A8D7-C4F2CDEFA074}"/>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9" name="Billede 38">
                <a:extLst>
                  <a:ext uri="{FF2B5EF4-FFF2-40B4-BE49-F238E27FC236}">
                    <a16:creationId xmlns:a16="http://schemas.microsoft.com/office/drawing/2014/main" id="{D18D1294-7805-4216-A124-DBE04EF17C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8" name="Gruppe 27">
              <a:extLst>
                <a:ext uri="{FF2B5EF4-FFF2-40B4-BE49-F238E27FC236}">
                  <a16:creationId xmlns:a16="http://schemas.microsoft.com/office/drawing/2014/main" id="{9E9A1346-D74E-419D-BB09-140E9B355193}"/>
                </a:ext>
              </a:extLst>
            </p:cNvPr>
            <p:cNvGrpSpPr/>
            <p:nvPr/>
          </p:nvGrpSpPr>
          <p:grpSpPr>
            <a:xfrm>
              <a:off x="1738824" y="5263744"/>
              <a:ext cx="299409" cy="783407"/>
              <a:chOff x="3026790" y="4417963"/>
              <a:chExt cx="299409" cy="783407"/>
            </a:xfrm>
          </p:grpSpPr>
          <p:cxnSp>
            <p:nvCxnSpPr>
              <p:cNvPr id="36" name="Lige forbindelse 35">
                <a:extLst>
                  <a:ext uri="{FF2B5EF4-FFF2-40B4-BE49-F238E27FC236}">
                    <a16:creationId xmlns:a16="http://schemas.microsoft.com/office/drawing/2014/main" id="{056ABEDD-97BB-4260-9077-28CDD258BDA0}"/>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7" name="Billede 36">
                <a:extLst>
                  <a:ext uri="{FF2B5EF4-FFF2-40B4-BE49-F238E27FC236}">
                    <a16:creationId xmlns:a16="http://schemas.microsoft.com/office/drawing/2014/main" id="{85EF5243-5CA7-4B20-A842-E617719DB2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29" name="Tekstfelt 28">
              <a:extLst>
                <a:ext uri="{FF2B5EF4-FFF2-40B4-BE49-F238E27FC236}">
                  <a16:creationId xmlns:a16="http://schemas.microsoft.com/office/drawing/2014/main" id="{1330F9E8-2291-4D4A-AA0A-6B0865A5BBF2}"/>
                </a:ext>
              </a:extLst>
            </p:cNvPr>
            <p:cNvSpPr txBox="1"/>
            <p:nvPr/>
          </p:nvSpPr>
          <p:spPr>
            <a:xfrm>
              <a:off x="1324518" y="5977951"/>
              <a:ext cx="346635" cy="215444"/>
            </a:xfrm>
            <a:prstGeom prst="rect">
              <a:avLst/>
            </a:prstGeom>
            <a:noFill/>
          </p:spPr>
          <p:txBody>
            <a:bodyPr wrap="square" rtlCol="0">
              <a:spAutoFit/>
            </a:bodyPr>
            <a:lstStyle/>
            <a:p>
              <a:r>
                <a:rPr lang="da-DK" sz="800" dirty="0"/>
                <a:t>”1”</a:t>
              </a:r>
            </a:p>
          </p:txBody>
        </p:sp>
        <p:sp>
          <p:nvSpPr>
            <p:cNvPr id="30" name="Tekstfelt 29">
              <a:extLst>
                <a:ext uri="{FF2B5EF4-FFF2-40B4-BE49-F238E27FC236}">
                  <a16:creationId xmlns:a16="http://schemas.microsoft.com/office/drawing/2014/main" id="{15961C3E-58C9-4D13-B545-A1A38023F6D4}"/>
                </a:ext>
              </a:extLst>
            </p:cNvPr>
            <p:cNvSpPr txBox="1"/>
            <p:nvPr/>
          </p:nvSpPr>
          <p:spPr>
            <a:xfrm>
              <a:off x="1524167" y="5979313"/>
              <a:ext cx="346635" cy="215444"/>
            </a:xfrm>
            <a:prstGeom prst="rect">
              <a:avLst/>
            </a:prstGeom>
            <a:noFill/>
          </p:spPr>
          <p:txBody>
            <a:bodyPr wrap="square" rtlCol="0">
              <a:spAutoFit/>
            </a:bodyPr>
            <a:lstStyle/>
            <a:p>
              <a:r>
                <a:rPr lang="da-DK" sz="800" dirty="0"/>
                <a:t>”2”</a:t>
              </a:r>
            </a:p>
          </p:txBody>
        </p:sp>
        <p:sp>
          <p:nvSpPr>
            <p:cNvPr id="31" name="Tekstfelt 30">
              <a:extLst>
                <a:ext uri="{FF2B5EF4-FFF2-40B4-BE49-F238E27FC236}">
                  <a16:creationId xmlns:a16="http://schemas.microsoft.com/office/drawing/2014/main" id="{86D5A662-884B-4900-8965-5ECE0815378E}"/>
                </a:ext>
              </a:extLst>
            </p:cNvPr>
            <p:cNvSpPr txBox="1"/>
            <p:nvPr/>
          </p:nvSpPr>
          <p:spPr>
            <a:xfrm>
              <a:off x="1723816" y="5977951"/>
              <a:ext cx="346635" cy="215444"/>
            </a:xfrm>
            <a:prstGeom prst="rect">
              <a:avLst/>
            </a:prstGeom>
            <a:noFill/>
          </p:spPr>
          <p:txBody>
            <a:bodyPr wrap="square" rtlCol="0">
              <a:spAutoFit/>
            </a:bodyPr>
            <a:lstStyle/>
            <a:p>
              <a:r>
                <a:rPr lang="da-DK" sz="800" dirty="0"/>
                <a:t>”4”</a:t>
              </a:r>
            </a:p>
          </p:txBody>
        </p:sp>
        <p:sp>
          <p:nvSpPr>
            <p:cNvPr id="32" name="Tekstfelt 31">
              <a:extLst>
                <a:ext uri="{FF2B5EF4-FFF2-40B4-BE49-F238E27FC236}">
                  <a16:creationId xmlns:a16="http://schemas.microsoft.com/office/drawing/2014/main" id="{CFF96908-F7E4-4AB7-93AA-C5ABAEC09443}"/>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33" name="Tekstfelt 32">
              <a:extLst>
                <a:ext uri="{FF2B5EF4-FFF2-40B4-BE49-F238E27FC236}">
                  <a16:creationId xmlns:a16="http://schemas.microsoft.com/office/drawing/2014/main" id="{DDE749FD-83F0-415F-A7A4-3AEE27E19EAC}"/>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34" name="Tekstfelt 33">
              <a:extLst>
                <a:ext uri="{FF2B5EF4-FFF2-40B4-BE49-F238E27FC236}">
                  <a16:creationId xmlns:a16="http://schemas.microsoft.com/office/drawing/2014/main" id="{5BFE50BC-20C3-4D69-B80A-121EA40490DA}"/>
                </a:ext>
              </a:extLst>
            </p:cNvPr>
            <p:cNvSpPr txBox="1"/>
            <p:nvPr/>
          </p:nvSpPr>
          <p:spPr>
            <a:xfrm>
              <a:off x="1436929" y="4204926"/>
              <a:ext cx="1495500" cy="461665"/>
            </a:xfrm>
            <a:prstGeom prst="rect">
              <a:avLst/>
            </a:prstGeom>
            <a:noFill/>
          </p:spPr>
          <p:txBody>
            <a:bodyPr wrap="square" rtlCol="0">
              <a:spAutoFit/>
            </a:bodyPr>
            <a:lstStyle/>
            <a:p>
              <a:r>
                <a:rPr lang="da-DK" sz="800" dirty="0"/>
                <a:t>Id:  ”0”</a:t>
              </a:r>
            </a:p>
            <a:p>
              <a:r>
                <a:rPr lang="da-DK" sz="800" dirty="0"/>
                <a:t>Type:  </a:t>
              </a:r>
              <a:r>
                <a:rPr lang="da-DK" sz="800" b="1" dirty="0"/>
                <a:t>”0”</a:t>
              </a:r>
            </a:p>
            <a:p>
              <a:r>
                <a:rPr lang="da-DK" sz="800" dirty="0"/>
                <a:t>Key:    A/B/1/2/4/0</a:t>
              </a:r>
            </a:p>
          </p:txBody>
        </p:sp>
        <p:sp>
          <p:nvSpPr>
            <p:cNvPr id="35" name="Tekstfelt 34">
              <a:extLst>
                <a:ext uri="{FF2B5EF4-FFF2-40B4-BE49-F238E27FC236}">
                  <a16:creationId xmlns:a16="http://schemas.microsoft.com/office/drawing/2014/main" id="{2A2EDC75-6DC3-40EB-9B5E-A106AE14AC50}"/>
                </a:ext>
              </a:extLst>
            </p:cNvPr>
            <p:cNvSpPr txBox="1"/>
            <p:nvPr/>
          </p:nvSpPr>
          <p:spPr>
            <a:xfrm>
              <a:off x="1314322" y="6156853"/>
              <a:ext cx="1447822" cy="461665"/>
            </a:xfrm>
            <a:prstGeom prst="rect">
              <a:avLst/>
            </a:prstGeom>
            <a:noFill/>
          </p:spPr>
          <p:txBody>
            <a:bodyPr wrap="square" rtlCol="0">
              <a:spAutoFit/>
            </a:bodyPr>
            <a:lstStyle/>
            <a:p>
              <a:r>
                <a:rPr lang="da-DK" sz="800" dirty="0"/>
                <a:t>Når ‘knap’ har været aktiveret og bliver deaktiveret/sluppet  sendes et ”0” (nul)</a:t>
              </a:r>
            </a:p>
          </p:txBody>
        </p:sp>
      </p:grpSp>
      <p:pic>
        <p:nvPicPr>
          <p:cNvPr id="42" name="Billede 41" descr="Et billede, der indeholder tekst&#10;&#10;Automatisk genereret beskrivelse">
            <a:extLst>
              <a:ext uri="{FF2B5EF4-FFF2-40B4-BE49-F238E27FC236}">
                <a16:creationId xmlns:a16="http://schemas.microsoft.com/office/drawing/2014/main" id="{9D7F6A2A-8EAC-427D-BD12-84B6CE3CB0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015" y="1635422"/>
            <a:ext cx="3150028" cy="666579"/>
          </a:xfrm>
          <a:prstGeom prst="rect">
            <a:avLst/>
          </a:prstGeom>
        </p:spPr>
      </p:pic>
      <p:pic>
        <p:nvPicPr>
          <p:cNvPr id="43" name="Billede 42">
            <a:extLst>
              <a:ext uri="{FF2B5EF4-FFF2-40B4-BE49-F238E27FC236}">
                <a16:creationId xmlns:a16="http://schemas.microsoft.com/office/drawing/2014/main" id="{0D5510D8-EC14-45EB-AE7B-65F63940D434}"/>
              </a:ext>
            </a:extLst>
          </p:cNvPr>
          <p:cNvPicPr>
            <a:picLocks noChangeAspect="1"/>
          </p:cNvPicPr>
          <p:nvPr/>
        </p:nvPicPr>
        <p:blipFill>
          <a:blip r:embed="rId12"/>
          <a:stretch>
            <a:fillRect/>
          </a:stretch>
        </p:blipFill>
        <p:spPr>
          <a:xfrm>
            <a:off x="3782043" y="2428815"/>
            <a:ext cx="8138398" cy="649862"/>
          </a:xfrm>
          <a:prstGeom prst="rect">
            <a:avLst/>
          </a:prstGeom>
        </p:spPr>
      </p:pic>
      <p:sp>
        <p:nvSpPr>
          <p:cNvPr id="44" name="Rektangel 43">
            <a:extLst>
              <a:ext uri="{FF2B5EF4-FFF2-40B4-BE49-F238E27FC236}">
                <a16:creationId xmlns:a16="http://schemas.microsoft.com/office/drawing/2014/main" id="{DFDB221E-A776-4181-B86F-B60D23A6E52E}"/>
              </a:ext>
            </a:extLst>
          </p:cNvPr>
          <p:cNvSpPr/>
          <p:nvPr/>
        </p:nvSpPr>
        <p:spPr>
          <a:xfrm>
            <a:off x="1222278" y="5307036"/>
            <a:ext cx="5426168" cy="144503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84102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0E0DD4B-6507-45A5-8546-ADDAAA5A739E}"/>
              </a:ext>
            </a:extLst>
          </p:cNvPr>
          <p:cNvSpPr/>
          <p:nvPr/>
        </p:nvSpPr>
        <p:spPr>
          <a:xfrm>
            <a:off x="889217" y="1535493"/>
            <a:ext cx="5928677" cy="3088987"/>
          </a:xfrm>
          <a:prstGeom prst="rect">
            <a:avLst/>
          </a:prstGeom>
        </p:spPr>
        <p:txBody>
          <a:bodyPr wrap="square">
            <a:spAutoFit/>
          </a:bodyPr>
          <a:lstStyle/>
          <a:p>
            <a:pPr lvl="0" fontAlgn="ctr">
              <a:lnSpc>
                <a:spcPct val="107000"/>
              </a:lnSpc>
              <a:spcAft>
                <a:spcPts val="0"/>
              </a:spcAft>
              <a:tabLst>
                <a:tab pos="457200" algn="l"/>
              </a:tabLst>
            </a:pPr>
            <a:endParaRPr lang="da-DK" sz="1400" dirty="0"/>
          </a:p>
          <a:p>
            <a:pPr fontAlgn="ctr">
              <a:lnSpc>
                <a:spcPct val="107000"/>
              </a:lnSpc>
              <a:tabLst>
                <a:tab pos="457200" algn="l"/>
              </a:tabLst>
            </a:pPr>
            <a:r>
              <a:rPr lang="da-DK" sz="1400" b="1" u="sng" dirty="0"/>
              <a:t>OPGAVE:</a:t>
            </a:r>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Load filen:</a:t>
            </a:r>
          </a:p>
          <a:p>
            <a:pPr lvl="0" fontAlgn="ctr">
              <a:lnSpc>
                <a:spcPct val="107000"/>
              </a:lnSpc>
              <a:spcAft>
                <a:spcPts val="0"/>
              </a:spcAft>
              <a:tabLst>
                <a:tab pos="457200" algn="l"/>
              </a:tabLst>
            </a:pPr>
            <a:endParaRPr lang="da-DK" sz="1400" dirty="0"/>
          </a:p>
          <a:p>
            <a:pPr fontAlgn="ctr">
              <a:lnSpc>
                <a:spcPct val="107000"/>
              </a:lnSpc>
              <a:tabLst>
                <a:tab pos="457200" algn="l"/>
              </a:tabLst>
            </a:pPr>
            <a:r>
              <a:rPr lang="da-DK" sz="1400" dirty="0">
                <a:latin typeface="Calibri" panose="020F0502020204030204" pitchFamily="34" charset="0"/>
                <a:cs typeface="Calibri" panose="020F0502020204030204" pitchFamily="34" charset="0"/>
              </a:rPr>
              <a:t>”LKS2Ma-MBinput-2.py”</a:t>
            </a:r>
            <a:endParaRPr lang="da-DK" sz="1400" dirty="0"/>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Kør programmet på PC/MAC/PI</a:t>
            </a:r>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Forhold jer til funktionerne og forskellen til LKS2Ma-MBinput-1.py</a:t>
            </a:r>
          </a:p>
          <a:p>
            <a:pPr lvl="0" fontAlgn="ctr">
              <a:lnSpc>
                <a:spcPct val="107000"/>
              </a:lnSpc>
              <a:spcAft>
                <a:spcPts val="0"/>
              </a:spcAft>
              <a:tabLst>
                <a:tab pos="457200" algn="l"/>
              </a:tabLst>
            </a:pPr>
            <a:endParaRPr lang="da-DK" sz="1400" dirty="0"/>
          </a:p>
          <a:p>
            <a:pPr marL="285750" lvl="0" indent="-285750" fontAlgn="ctr">
              <a:lnSpc>
                <a:spcPct val="107000"/>
              </a:lnSpc>
              <a:spcAft>
                <a:spcPts val="0"/>
              </a:spcAft>
              <a:buFontTx/>
              <a:buChar char="-"/>
              <a:tabLst>
                <a:tab pos="457200" algn="l"/>
              </a:tabLst>
            </a:pPr>
            <a:r>
              <a:rPr lang="da-DK" sz="1400" dirty="0"/>
              <a:t>At man får både </a:t>
            </a:r>
            <a:r>
              <a:rPr lang="da-DK" sz="1400" dirty="0" err="1"/>
              <a:t>key</a:t>
            </a:r>
            <a:r>
              <a:rPr lang="da-DK" sz="1400" dirty="0"/>
              <a:t>, og </a:t>
            </a:r>
            <a:r>
              <a:rPr lang="da-DK" sz="1400" dirty="0" err="1"/>
              <a:t>ident</a:t>
            </a:r>
            <a:r>
              <a:rPr lang="da-DK" sz="1400" dirty="0"/>
              <a:t>, type og </a:t>
            </a:r>
            <a:r>
              <a:rPr lang="da-DK" sz="1400" dirty="0" err="1"/>
              <a:t>value</a:t>
            </a:r>
            <a:r>
              <a:rPr lang="da-DK" sz="1400" dirty="0"/>
              <a:t> (0 når der ikke er noget).</a:t>
            </a:r>
          </a:p>
          <a:p>
            <a:pPr marL="742950" lvl="1" indent="-285750" fontAlgn="ctr">
              <a:lnSpc>
                <a:spcPct val="107000"/>
              </a:lnSpc>
              <a:buFontTx/>
              <a:buChar char="-"/>
              <a:tabLst>
                <a:tab pos="457200" algn="l"/>
              </a:tabLst>
            </a:pPr>
            <a:r>
              <a:rPr lang="da-DK" sz="1400" dirty="0"/>
              <a:t>Hvad kan det bruges til?</a:t>
            </a:r>
          </a:p>
        </p:txBody>
      </p:sp>
      <p:grpSp>
        <p:nvGrpSpPr>
          <p:cNvPr id="9" name="Gruppe 8">
            <a:extLst>
              <a:ext uri="{FF2B5EF4-FFF2-40B4-BE49-F238E27FC236}">
                <a16:creationId xmlns:a16="http://schemas.microsoft.com/office/drawing/2014/main" id="{E874B645-7C5C-4A7E-834A-C7A0A562FA76}"/>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4BF98978-FF28-45AC-A2DD-73221F24939D}"/>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2A41D662-4BFD-4E23-8F7D-55947AB43BEB}"/>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25867AC3-65C6-4168-BA50-F154C867C9D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11514927-18B7-4FC1-A937-4323CA54E8A7}"/>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Basis funktioner til at læse input fra </a:t>
              </a:r>
              <a:r>
                <a:rPr lang="da-DK" sz="1400" dirty="0" err="1"/>
                <a:t>MicroBit</a:t>
              </a:r>
              <a:r>
                <a:rPr lang="da-DK" sz="1400" dirty="0"/>
                <a:t> -&gt; PC/MAC/PI </a:t>
              </a:r>
            </a:p>
          </p:txBody>
        </p:sp>
      </p:grpSp>
      <p:pic>
        <p:nvPicPr>
          <p:cNvPr id="3" name="Billede 2">
            <a:extLst>
              <a:ext uri="{FF2B5EF4-FFF2-40B4-BE49-F238E27FC236}">
                <a16:creationId xmlns:a16="http://schemas.microsoft.com/office/drawing/2014/main" id="{25109B66-11C6-4FB3-A2A5-44913FDA39E9}"/>
              </a:ext>
            </a:extLst>
          </p:cNvPr>
          <p:cNvPicPr>
            <a:picLocks noChangeAspect="1"/>
          </p:cNvPicPr>
          <p:nvPr/>
        </p:nvPicPr>
        <p:blipFill>
          <a:blip r:embed="rId4"/>
          <a:stretch>
            <a:fillRect/>
          </a:stretch>
        </p:blipFill>
        <p:spPr>
          <a:xfrm>
            <a:off x="5349663" y="1821179"/>
            <a:ext cx="6528964" cy="1400175"/>
          </a:xfrm>
          <a:prstGeom prst="rect">
            <a:avLst/>
          </a:prstGeom>
        </p:spPr>
      </p:pic>
    </p:spTree>
    <p:extLst>
      <p:ext uri="{BB962C8B-B14F-4D97-AF65-F5344CB8AC3E}">
        <p14:creationId xmlns:p14="http://schemas.microsoft.com/office/powerpoint/2010/main" val="85807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C3C4742B-CCE8-44E9-BA21-69A2F55DC905}"/>
              </a:ext>
            </a:extLst>
          </p:cNvPr>
          <p:cNvGrpSpPr/>
          <p:nvPr/>
        </p:nvGrpSpPr>
        <p:grpSpPr>
          <a:xfrm>
            <a:off x="778117" y="365125"/>
            <a:ext cx="10941707" cy="892551"/>
            <a:chOff x="778117" y="365125"/>
            <a:chExt cx="10941707" cy="892551"/>
          </a:xfrm>
        </p:grpSpPr>
        <p:sp>
          <p:nvSpPr>
            <p:cNvPr id="3" name="Tekstfelt 2">
              <a:extLst>
                <a:ext uri="{FF2B5EF4-FFF2-40B4-BE49-F238E27FC236}">
                  <a16:creationId xmlns:a16="http://schemas.microsoft.com/office/drawing/2014/main" id="{313F5878-8296-4B05-8BFF-0F3E1053C0D1}"/>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Software MB type </a:t>
              </a:r>
              <a:r>
                <a:rPr lang="da-DK" sz="1400" b="1" dirty="0"/>
                <a:t>3,4,5 og 6</a:t>
              </a:r>
            </a:p>
          </p:txBody>
        </p:sp>
        <p:grpSp>
          <p:nvGrpSpPr>
            <p:cNvPr id="4" name="Gruppe 3">
              <a:extLst>
                <a:ext uri="{FF2B5EF4-FFF2-40B4-BE49-F238E27FC236}">
                  <a16:creationId xmlns:a16="http://schemas.microsoft.com/office/drawing/2014/main" id="{8C8780ED-E448-487D-8F26-636004BC088D}"/>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626527B4-EDC8-4B0F-A2EC-C2EC8660A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BE85C6AF-FFBD-4A92-B9E8-B8404A056DC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grpSp>
      <p:pic>
        <p:nvPicPr>
          <p:cNvPr id="7" name="Billede 6">
            <a:extLst>
              <a:ext uri="{FF2B5EF4-FFF2-40B4-BE49-F238E27FC236}">
                <a16:creationId xmlns:a16="http://schemas.microsoft.com/office/drawing/2014/main" id="{E49F3B91-F56D-42A9-B4A3-9059208B60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8" name="Billede 7">
            <a:extLst>
              <a:ext uri="{FF2B5EF4-FFF2-40B4-BE49-F238E27FC236}">
                <a16:creationId xmlns:a16="http://schemas.microsoft.com/office/drawing/2014/main" id="{A18FB34F-E996-4144-BC7C-536BD228BA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9" name="Billede 8">
            <a:extLst>
              <a:ext uri="{FF2B5EF4-FFF2-40B4-BE49-F238E27FC236}">
                <a16:creationId xmlns:a16="http://schemas.microsoft.com/office/drawing/2014/main" id="{130EC1DA-AA58-4C6C-9870-CF13FF5E4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10" name="Gruppe 9">
            <a:extLst>
              <a:ext uri="{FF2B5EF4-FFF2-40B4-BE49-F238E27FC236}">
                <a16:creationId xmlns:a16="http://schemas.microsoft.com/office/drawing/2014/main" id="{856424BF-8A7E-4A9D-A8F5-1D78FB4B8144}"/>
              </a:ext>
            </a:extLst>
          </p:cNvPr>
          <p:cNvGrpSpPr/>
          <p:nvPr/>
        </p:nvGrpSpPr>
        <p:grpSpPr>
          <a:xfrm>
            <a:off x="632015" y="2615377"/>
            <a:ext cx="2373790" cy="515758"/>
            <a:chOff x="253666" y="2393426"/>
            <a:chExt cx="2373790" cy="515758"/>
          </a:xfrm>
        </p:grpSpPr>
        <p:pic>
          <p:nvPicPr>
            <p:cNvPr id="11" name="Billede 10">
              <a:extLst>
                <a:ext uri="{FF2B5EF4-FFF2-40B4-BE49-F238E27FC236}">
                  <a16:creationId xmlns:a16="http://schemas.microsoft.com/office/drawing/2014/main" id="{75E86ADB-7602-4C3F-AC8B-E750C39FC2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12" name="Billede 11">
              <a:extLst>
                <a:ext uri="{FF2B5EF4-FFF2-40B4-BE49-F238E27FC236}">
                  <a16:creationId xmlns:a16="http://schemas.microsoft.com/office/drawing/2014/main" id="{521B98C3-E946-4433-B5C3-0990877ED6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13" name="Picture 1" descr="C:\Users\knudf\AppData\Local\Packages\Microsoft.Office.OneNote_8wekyb3d8bbwe\TempState\msohtmlclip\clip_image001.png">
              <a:extLst>
                <a:ext uri="{FF2B5EF4-FFF2-40B4-BE49-F238E27FC236}">
                  <a16:creationId xmlns:a16="http://schemas.microsoft.com/office/drawing/2014/main" id="{C45BE8D7-75DB-44B4-819A-24E25E6E60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Lige forbindelse 13">
            <a:extLst>
              <a:ext uri="{FF2B5EF4-FFF2-40B4-BE49-F238E27FC236}">
                <a16:creationId xmlns:a16="http://schemas.microsoft.com/office/drawing/2014/main" id="{BA41D3BD-82B1-4C58-A0CF-DA355FF7F98E}"/>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5" name="Gruppe 14">
            <a:extLst>
              <a:ext uri="{FF2B5EF4-FFF2-40B4-BE49-F238E27FC236}">
                <a16:creationId xmlns:a16="http://schemas.microsoft.com/office/drawing/2014/main" id="{5392304C-A417-4950-9B08-705AC4DC807F}"/>
              </a:ext>
            </a:extLst>
          </p:cNvPr>
          <p:cNvGrpSpPr/>
          <p:nvPr/>
        </p:nvGrpSpPr>
        <p:grpSpPr>
          <a:xfrm>
            <a:off x="3063692" y="4203564"/>
            <a:ext cx="1482122" cy="2538064"/>
            <a:chOff x="3063692" y="4203564"/>
            <a:chExt cx="1482122" cy="2538064"/>
          </a:xfrm>
        </p:grpSpPr>
        <p:pic>
          <p:nvPicPr>
            <p:cNvPr id="16" name="Billede 15">
              <a:extLst>
                <a:ext uri="{FF2B5EF4-FFF2-40B4-BE49-F238E27FC236}">
                  <a16:creationId xmlns:a16="http://schemas.microsoft.com/office/drawing/2014/main" id="{E4C62186-D29E-4551-B908-1D20845E15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17" name="Tekstfelt 16">
              <a:extLst>
                <a:ext uri="{FF2B5EF4-FFF2-40B4-BE49-F238E27FC236}">
                  <a16:creationId xmlns:a16="http://schemas.microsoft.com/office/drawing/2014/main" id="{AD0CD729-F33E-4D61-A93F-A282266253AA}"/>
                </a:ext>
              </a:extLst>
            </p:cNvPr>
            <p:cNvSpPr txBox="1"/>
            <p:nvPr/>
          </p:nvSpPr>
          <p:spPr>
            <a:xfrm>
              <a:off x="3255448"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”4”</a:t>
              </a:r>
            </a:p>
            <a:p>
              <a:r>
                <a:rPr lang="da-DK" sz="800" dirty="0"/>
                <a:t>Key:    B/b</a:t>
              </a:r>
            </a:p>
          </p:txBody>
        </p:sp>
        <p:sp>
          <p:nvSpPr>
            <p:cNvPr id="18" name="Tekstfelt 17">
              <a:extLst>
                <a:ext uri="{FF2B5EF4-FFF2-40B4-BE49-F238E27FC236}">
                  <a16:creationId xmlns:a16="http://schemas.microsoft.com/office/drawing/2014/main" id="{5F65671B-95F9-4FCE-B88B-ABB4A67EC96B}"/>
                </a:ext>
              </a:extLst>
            </p:cNvPr>
            <p:cNvSpPr txBox="1"/>
            <p:nvPr/>
          </p:nvSpPr>
          <p:spPr>
            <a:xfrm>
              <a:off x="3063692" y="5418189"/>
              <a:ext cx="1482122" cy="1323439"/>
            </a:xfrm>
            <a:prstGeom prst="rect">
              <a:avLst/>
            </a:prstGeom>
            <a:noFill/>
          </p:spPr>
          <p:txBody>
            <a:bodyPr wrap="square" rtlCol="0">
              <a:spAutoFit/>
            </a:bodyPr>
            <a:lstStyle/>
            <a:p>
              <a:r>
                <a:rPr lang="da-DK" sz="800" dirty="0"/>
                <a:t>Når digital værdi på pin1 er høj og tidligere har været lavt sendes et ”B” (stort B). Modsat når der er lavt niveau efter det har været højt så sendes et ”b” (lille b)</a:t>
              </a:r>
            </a:p>
            <a:p>
              <a:r>
                <a:rPr lang="da-DK" sz="800" dirty="0"/>
                <a:t>Typisk til en bevægelses sensor. (PIR)</a:t>
              </a:r>
            </a:p>
            <a:p>
              <a:r>
                <a:rPr lang="da-DK" sz="800" dirty="0"/>
                <a:t>Bemærk ”B” sendes også fra type 0 – Kan det udnyttes?</a:t>
              </a:r>
            </a:p>
          </p:txBody>
        </p:sp>
      </p:grpSp>
      <p:grpSp>
        <p:nvGrpSpPr>
          <p:cNvPr id="19" name="Gruppe 18">
            <a:extLst>
              <a:ext uri="{FF2B5EF4-FFF2-40B4-BE49-F238E27FC236}">
                <a16:creationId xmlns:a16="http://schemas.microsoft.com/office/drawing/2014/main" id="{22016243-7485-43D1-9FD0-8E6197B810CD}"/>
              </a:ext>
            </a:extLst>
          </p:cNvPr>
          <p:cNvGrpSpPr/>
          <p:nvPr/>
        </p:nvGrpSpPr>
        <p:grpSpPr>
          <a:xfrm>
            <a:off x="4847362" y="4203564"/>
            <a:ext cx="1482122" cy="2538064"/>
            <a:chOff x="4847362" y="4203564"/>
            <a:chExt cx="1482122" cy="2538064"/>
          </a:xfrm>
        </p:grpSpPr>
        <p:pic>
          <p:nvPicPr>
            <p:cNvPr id="20" name="Billede 19">
              <a:extLst>
                <a:ext uri="{FF2B5EF4-FFF2-40B4-BE49-F238E27FC236}">
                  <a16:creationId xmlns:a16="http://schemas.microsoft.com/office/drawing/2014/main" id="{65C22D9B-59A3-4F31-8935-0A9213B295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21" name="Tekstfelt 20">
              <a:extLst>
                <a:ext uri="{FF2B5EF4-FFF2-40B4-BE49-F238E27FC236}">
                  <a16:creationId xmlns:a16="http://schemas.microsoft.com/office/drawing/2014/main" id="{82AED8BB-3A34-4705-AAF5-A8E2E5E4A3A3}"/>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”5”</a:t>
              </a:r>
            </a:p>
            <a:p>
              <a:r>
                <a:rPr lang="da-DK" sz="800" dirty="0"/>
                <a:t>Key:    F/f</a:t>
              </a:r>
            </a:p>
          </p:txBody>
        </p:sp>
        <p:sp>
          <p:nvSpPr>
            <p:cNvPr id="22" name="Tekstfelt 21">
              <a:extLst>
                <a:ext uri="{FF2B5EF4-FFF2-40B4-BE49-F238E27FC236}">
                  <a16:creationId xmlns:a16="http://schemas.microsoft.com/office/drawing/2014/main" id="{C5FFA993-2787-4693-9108-07A724C0ACDB}"/>
                </a:ext>
              </a:extLst>
            </p:cNvPr>
            <p:cNvSpPr txBox="1"/>
            <p:nvPr/>
          </p:nvSpPr>
          <p:spPr>
            <a:xfrm>
              <a:off x="4847362" y="5418189"/>
              <a:ext cx="1482122" cy="1323439"/>
            </a:xfrm>
            <a:prstGeom prst="rect">
              <a:avLst/>
            </a:prstGeom>
            <a:noFill/>
          </p:spPr>
          <p:txBody>
            <a:bodyPr wrap="square" rtlCol="0">
              <a:spAutoFit/>
            </a:bodyPr>
            <a:lstStyle/>
            <a:p>
              <a:r>
                <a:rPr lang="da-DK" sz="800" dirty="0"/>
                <a:t>Når analog værdi på pin 1 er over et bestemt niveau og det tidligere har været under sendes et ”F” (stort F). Modsat når der detekteres et niveau under hvor det tidligere har været over sendes ”f” (lille f).</a:t>
              </a:r>
            </a:p>
            <a:p>
              <a:r>
                <a:rPr lang="da-DK" sz="800" dirty="0"/>
                <a:t>(typisk til en fugtighedsmåler)</a:t>
              </a:r>
            </a:p>
            <a:p>
              <a:endParaRPr lang="da-DK" sz="800" dirty="0"/>
            </a:p>
            <a:p>
              <a:endParaRPr lang="da-DK" sz="800" dirty="0"/>
            </a:p>
          </p:txBody>
        </p:sp>
      </p:grpSp>
      <p:grpSp>
        <p:nvGrpSpPr>
          <p:cNvPr id="23" name="Gruppe 22">
            <a:extLst>
              <a:ext uri="{FF2B5EF4-FFF2-40B4-BE49-F238E27FC236}">
                <a16:creationId xmlns:a16="http://schemas.microsoft.com/office/drawing/2014/main" id="{13167382-16A5-4B82-A2D7-635535CDB482}"/>
              </a:ext>
            </a:extLst>
          </p:cNvPr>
          <p:cNvGrpSpPr/>
          <p:nvPr/>
        </p:nvGrpSpPr>
        <p:grpSpPr>
          <a:xfrm>
            <a:off x="1210395" y="4204926"/>
            <a:ext cx="1465896" cy="2068418"/>
            <a:chOff x="1210395" y="4204926"/>
            <a:chExt cx="1465896" cy="2068418"/>
          </a:xfrm>
        </p:grpSpPr>
        <p:pic>
          <p:nvPicPr>
            <p:cNvPr id="24" name="Billede 23">
              <a:extLst>
                <a:ext uri="{FF2B5EF4-FFF2-40B4-BE49-F238E27FC236}">
                  <a16:creationId xmlns:a16="http://schemas.microsoft.com/office/drawing/2014/main" id="{7090200B-DBAA-42FD-9500-AAF7226D85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sp>
          <p:nvSpPr>
            <p:cNvPr id="25" name="Tekstfelt 24">
              <a:extLst>
                <a:ext uri="{FF2B5EF4-FFF2-40B4-BE49-F238E27FC236}">
                  <a16:creationId xmlns:a16="http://schemas.microsoft.com/office/drawing/2014/main" id="{BFAF1868-7A97-4422-BB8B-082F0BC543CF}"/>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26" name="Tekstfelt 25">
              <a:extLst>
                <a:ext uri="{FF2B5EF4-FFF2-40B4-BE49-F238E27FC236}">
                  <a16:creationId xmlns:a16="http://schemas.microsoft.com/office/drawing/2014/main" id="{F224D638-675C-41C0-B953-0EBFA5729D21}"/>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27" name="Tekstfelt 26">
              <a:extLst>
                <a:ext uri="{FF2B5EF4-FFF2-40B4-BE49-F238E27FC236}">
                  <a16:creationId xmlns:a16="http://schemas.microsoft.com/office/drawing/2014/main" id="{EC5EBEA0-A2E2-4728-9871-B64B36FC2B1D}"/>
                </a:ext>
              </a:extLst>
            </p:cNvPr>
            <p:cNvSpPr txBox="1"/>
            <p:nvPr/>
          </p:nvSpPr>
          <p:spPr>
            <a:xfrm>
              <a:off x="1436929" y="4204926"/>
              <a:ext cx="997111" cy="461665"/>
            </a:xfrm>
            <a:prstGeom prst="rect">
              <a:avLst/>
            </a:prstGeom>
            <a:noFill/>
          </p:spPr>
          <p:txBody>
            <a:bodyPr wrap="square" rtlCol="0">
              <a:spAutoFit/>
            </a:bodyPr>
            <a:lstStyle/>
            <a:p>
              <a:r>
                <a:rPr lang="da-DK" sz="800" dirty="0"/>
                <a:t>Id:  ”0”</a:t>
              </a:r>
            </a:p>
            <a:p>
              <a:r>
                <a:rPr lang="da-DK" sz="800" dirty="0"/>
                <a:t>Type:  </a:t>
              </a:r>
              <a:r>
                <a:rPr lang="da-DK" sz="800" b="1" dirty="0"/>
                <a:t>”3”</a:t>
              </a:r>
            </a:p>
            <a:p>
              <a:r>
                <a:rPr lang="da-DK" sz="800" dirty="0"/>
                <a:t>Key:    M/m</a:t>
              </a:r>
            </a:p>
          </p:txBody>
        </p:sp>
        <p:sp>
          <p:nvSpPr>
            <p:cNvPr id="28" name="Tekstfelt 27">
              <a:extLst>
                <a:ext uri="{FF2B5EF4-FFF2-40B4-BE49-F238E27FC236}">
                  <a16:creationId xmlns:a16="http://schemas.microsoft.com/office/drawing/2014/main" id="{D969B1D6-5DE4-4905-A630-FB57A00BD2A1}"/>
                </a:ext>
              </a:extLst>
            </p:cNvPr>
            <p:cNvSpPr txBox="1"/>
            <p:nvPr/>
          </p:nvSpPr>
          <p:spPr>
            <a:xfrm>
              <a:off x="1228469" y="5442347"/>
              <a:ext cx="1447822" cy="830997"/>
            </a:xfrm>
            <a:prstGeom prst="rect">
              <a:avLst/>
            </a:prstGeom>
            <a:noFill/>
          </p:spPr>
          <p:txBody>
            <a:bodyPr wrap="square" rtlCol="0">
              <a:spAutoFit/>
            </a:bodyPr>
            <a:lstStyle/>
            <a:p>
              <a:r>
                <a:rPr lang="da-DK" sz="800" dirty="0"/>
                <a:t>Når magnetfelt værdi har været over en bestemt værdi og tidligere var under sendes ”M” (stort M). Modsat sendes ”m” når det er under og tidligere var over.</a:t>
              </a:r>
            </a:p>
          </p:txBody>
        </p:sp>
      </p:grpSp>
      <p:sp>
        <p:nvSpPr>
          <p:cNvPr id="29" name="Tekstfelt 28">
            <a:extLst>
              <a:ext uri="{FF2B5EF4-FFF2-40B4-BE49-F238E27FC236}">
                <a16:creationId xmlns:a16="http://schemas.microsoft.com/office/drawing/2014/main" id="{B08E0118-DE13-48A3-A805-2ED322F1B1F4}"/>
              </a:ext>
            </a:extLst>
          </p:cNvPr>
          <p:cNvSpPr txBox="1"/>
          <p:nvPr/>
        </p:nvSpPr>
        <p:spPr>
          <a:xfrm>
            <a:off x="8382001" y="4203564"/>
            <a:ext cx="3432995" cy="1646605"/>
          </a:xfrm>
          <a:prstGeom prst="rect">
            <a:avLst/>
          </a:prstGeom>
          <a:noFill/>
        </p:spPr>
        <p:txBody>
          <a:bodyPr wrap="square" rtlCol="0">
            <a:spAutoFit/>
          </a:bodyPr>
          <a:lstStyle/>
          <a:p>
            <a:r>
              <a:rPr lang="da-DK" sz="1100" dirty="0"/>
              <a:t>Koden til de 3 typer findes under filer /LKS2/MicroBit-Koder-1, med navnene:</a:t>
            </a:r>
          </a:p>
          <a:p>
            <a:endParaRPr lang="da-DK" sz="1100" dirty="0"/>
          </a:p>
          <a:p>
            <a:r>
              <a:rPr lang="da-DK" sz="1100" dirty="0"/>
              <a:t>MBType-3.py</a:t>
            </a:r>
          </a:p>
          <a:p>
            <a:r>
              <a:rPr lang="da-DK" sz="1100" dirty="0"/>
              <a:t>MBType-4.py</a:t>
            </a:r>
          </a:p>
          <a:p>
            <a:r>
              <a:rPr lang="da-DK" sz="1100" dirty="0"/>
              <a:t>MBType-5.py</a:t>
            </a:r>
          </a:p>
          <a:p>
            <a:r>
              <a:rPr lang="da-DK" sz="1100" dirty="0"/>
              <a:t>MBType-6.py</a:t>
            </a:r>
          </a:p>
          <a:p>
            <a:endParaRPr lang="da-DK" sz="800" dirty="0"/>
          </a:p>
          <a:p>
            <a:endParaRPr lang="da-DK" sz="800" dirty="0"/>
          </a:p>
          <a:p>
            <a:endParaRPr lang="da-DK" sz="800" dirty="0"/>
          </a:p>
        </p:txBody>
      </p:sp>
      <p:grpSp>
        <p:nvGrpSpPr>
          <p:cNvPr id="30" name="Gruppe 29">
            <a:extLst>
              <a:ext uri="{FF2B5EF4-FFF2-40B4-BE49-F238E27FC236}">
                <a16:creationId xmlns:a16="http://schemas.microsoft.com/office/drawing/2014/main" id="{6DC4C06E-9850-4A73-B03E-17CD5000A8C2}"/>
              </a:ext>
            </a:extLst>
          </p:cNvPr>
          <p:cNvGrpSpPr/>
          <p:nvPr/>
        </p:nvGrpSpPr>
        <p:grpSpPr>
          <a:xfrm>
            <a:off x="6631032" y="4210712"/>
            <a:ext cx="1482122" cy="2538064"/>
            <a:chOff x="4847362" y="4203564"/>
            <a:chExt cx="1482122" cy="2538064"/>
          </a:xfrm>
        </p:grpSpPr>
        <p:pic>
          <p:nvPicPr>
            <p:cNvPr id="31" name="Billede 30">
              <a:extLst>
                <a:ext uri="{FF2B5EF4-FFF2-40B4-BE49-F238E27FC236}">
                  <a16:creationId xmlns:a16="http://schemas.microsoft.com/office/drawing/2014/main" id="{C8F7C96E-83C4-4786-9FDF-F9BA7653C4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32" name="Tekstfelt 31">
              <a:extLst>
                <a:ext uri="{FF2B5EF4-FFF2-40B4-BE49-F238E27FC236}">
                  <a16:creationId xmlns:a16="http://schemas.microsoft.com/office/drawing/2014/main" id="{EAA95957-8006-415E-A9A1-73DB1238A67C}"/>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”6”</a:t>
              </a:r>
            </a:p>
            <a:p>
              <a:r>
                <a:rPr lang="da-DK" sz="800" dirty="0"/>
                <a:t>Key:    S/s</a:t>
              </a:r>
            </a:p>
          </p:txBody>
        </p:sp>
        <p:sp>
          <p:nvSpPr>
            <p:cNvPr id="33" name="Tekstfelt 32">
              <a:extLst>
                <a:ext uri="{FF2B5EF4-FFF2-40B4-BE49-F238E27FC236}">
                  <a16:creationId xmlns:a16="http://schemas.microsoft.com/office/drawing/2014/main" id="{35F3E3B8-D87E-4E57-82E7-95253C26961D}"/>
                </a:ext>
              </a:extLst>
            </p:cNvPr>
            <p:cNvSpPr txBox="1"/>
            <p:nvPr/>
          </p:nvSpPr>
          <p:spPr>
            <a:xfrm>
              <a:off x="4847362" y="5418189"/>
              <a:ext cx="1482122" cy="1323439"/>
            </a:xfrm>
            <a:prstGeom prst="rect">
              <a:avLst/>
            </a:prstGeom>
            <a:noFill/>
          </p:spPr>
          <p:txBody>
            <a:bodyPr wrap="square" rtlCol="0">
              <a:spAutoFit/>
            </a:bodyPr>
            <a:lstStyle/>
            <a:p>
              <a:r>
                <a:rPr lang="da-DK" sz="800" dirty="0"/>
                <a:t>MB version 2 med mikrofon.</a:t>
              </a:r>
            </a:p>
            <a:p>
              <a:r>
                <a:rPr lang="da-DK" sz="800" dirty="0"/>
                <a:t>Når der detekteres støj over et bestemt niveau og det tidligere har været under sendes et ”S” (stort s). Modsat når der detekteres et niveau under hvor det tidligere har været over sendes ”s” (lille s).</a:t>
              </a:r>
            </a:p>
            <a:p>
              <a:endParaRPr lang="da-DK" sz="800" dirty="0"/>
            </a:p>
            <a:p>
              <a:endParaRPr lang="da-DK" sz="800" dirty="0"/>
            </a:p>
          </p:txBody>
        </p:sp>
      </p:grpSp>
      <p:pic>
        <p:nvPicPr>
          <p:cNvPr id="34" name="Billede 33">
            <a:extLst>
              <a:ext uri="{FF2B5EF4-FFF2-40B4-BE49-F238E27FC236}">
                <a16:creationId xmlns:a16="http://schemas.microsoft.com/office/drawing/2014/main" id="{D2C23EB1-1C36-40DB-9932-EE8A3C894A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294324" y="4319705"/>
            <a:ext cx="230862" cy="169459"/>
          </a:xfrm>
          <a:prstGeom prst="rect">
            <a:avLst/>
          </a:prstGeom>
        </p:spPr>
      </p:pic>
    </p:spTree>
    <p:extLst>
      <p:ext uri="{BB962C8B-B14F-4D97-AF65-F5344CB8AC3E}">
        <p14:creationId xmlns:p14="http://schemas.microsoft.com/office/powerpoint/2010/main" val="62965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8B016CC8-6ED6-477A-A02C-41D5E5891E5E}"/>
              </a:ext>
            </a:extLst>
          </p:cNvPr>
          <p:cNvSpPr txBox="1"/>
          <p:nvPr/>
        </p:nvSpPr>
        <p:spPr>
          <a:xfrm>
            <a:off x="5979025" y="5512773"/>
            <a:ext cx="5660525" cy="1015663"/>
          </a:xfrm>
          <a:prstGeom prst="rect">
            <a:avLst/>
          </a:prstGeom>
          <a:noFill/>
        </p:spPr>
        <p:txBody>
          <a:bodyPr wrap="square" rtlCol="0">
            <a:spAutoFit/>
          </a:bodyPr>
          <a:lstStyle/>
          <a:p>
            <a:r>
              <a:rPr lang="da-DK" sz="1200" dirty="0"/>
              <a:t>MBType-4.py kode </a:t>
            </a:r>
            <a:r>
              <a:rPr lang="da-DK" sz="1200" dirty="0" err="1"/>
              <a:t>loaded</a:t>
            </a:r>
            <a:r>
              <a:rPr lang="da-DK" sz="1200" dirty="0"/>
              <a:t> lokalt i </a:t>
            </a:r>
            <a:r>
              <a:rPr lang="da-DK" sz="1200" dirty="0" err="1"/>
              <a:t>i</a:t>
            </a:r>
            <a:r>
              <a:rPr lang="da-DK" sz="1200" dirty="0"/>
              <a:t> </a:t>
            </a:r>
            <a:r>
              <a:rPr lang="da-DK" sz="1200" dirty="0" err="1"/>
              <a:t>Micro:bitten</a:t>
            </a:r>
            <a:r>
              <a:rPr lang="da-DK" sz="1200" dirty="0"/>
              <a:t> (main.py). </a:t>
            </a:r>
          </a:p>
          <a:p>
            <a:r>
              <a:rPr lang="da-DK" sz="1200" dirty="0"/>
              <a:t>PIR sensor koblet til Microbitten.</a:t>
            </a:r>
          </a:p>
          <a:p>
            <a:endParaRPr lang="da-DK" sz="1200" dirty="0"/>
          </a:p>
          <a:p>
            <a:r>
              <a:rPr lang="da-DK" sz="1200" dirty="0"/>
              <a:t>LKS2Ma-MBinput-2.py i PC/MAC/PI.</a:t>
            </a:r>
          </a:p>
          <a:p>
            <a:r>
              <a:rPr lang="da-DK" sz="1200" dirty="0"/>
              <a:t>Key = ”B” modtages når der er bevægelse foran PIR sensor</a:t>
            </a:r>
          </a:p>
        </p:txBody>
      </p:sp>
      <p:pic>
        <p:nvPicPr>
          <p:cNvPr id="35" name="Billede 34">
            <a:extLst>
              <a:ext uri="{FF2B5EF4-FFF2-40B4-BE49-F238E27FC236}">
                <a16:creationId xmlns:a16="http://schemas.microsoft.com/office/drawing/2014/main" id="{7C7CA3BE-714C-455C-A3B3-5B187BEBADEE}"/>
              </a:ext>
            </a:extLst>
          </p:cNvPr>
          <p:cNvPicPr>
            <a:picLocks noChangeAspect="1"/>
          </p:cNvPicPr>
          <p:nvPr/>
        </p:nvPicPr>
        <p:blipFill>
          <a:blip r:embed="rId3"/>
          <a:stretch>
            <a:fillRect/>
          </a:stretch>
        </p:blipFill>
        <p:spPr>
          <a:xfrm>
            <a:off x="4373029" y="1632883"/>
            <a:ext cx="7084329" cy="3182198"/>
          </a:xfrm>
          <a:prstGeom prst="rect">
            <a:avLst/>
          </a:prstGeom>
        </p:spPr>
      </p:pic>
      <p:grpSp>
        <p:nvGrpSpPr>
          <p:cNvPr id="60" name="Gruppe 59">
            <a:extLst>
              <a:ext uri="{FF2B5EF4-FFF2-40B4-BE49-F238E27FC236}">
                <a16:creationId xmlns:a16="http://schemas.microsoft.com/office/drawing/2014/main" id="{D619984D-514D-47BD-808A-D61CFD053B53}"/>
              </a:ext>
            </a:extLst>
          </p:cNvPr>
          <p:cNvGrpSpPr/>
          <p:nvPr/>
        </p:nvGrpSpPr>
        <p:grpSpPr>
          <a:xfrm>
            <a:off x="1498863" y="4381874"/>
            <a:ext cx="4308713" cy="2125411"/>
            <a:chOff x="3669427" y="4514543"/>
            <a:chExt cx="4308713" cy="2125411"/>
          </a:xfrm>
        </p:grpSpPr>
        <p:sp>
          <p:nvSpPr>
            <p:cNvPr id="5" name="Tekstfelt 4">
              <a:extLst>
                <a:ext uri="{FF2B5EF4-FFF2-40B4-BE49-F238E27FC236}">
                  <a16:creationId xmlns:a16="http://schemas.microsoft.com/office/drawing/2014/main" id="{E76E9F30-466C-4366-B37B-FA1AEAFA9215}"/>
                </a:ext>
              </a:extLst>
            </p:cNvPr>
            <p:cNvSpPr txBox="1"/>
            <p:nvPr/>
          </p:nvSpPr>
          <p:spPr>
            <a:xfrm>
              <a:off x="3695718" y="6409122"/>
              <a:ext cx="4282422" cy="230832"/>
            </a:xfrm>
            <a:prstGeom prst="rect">
              <a:avLst/>
            </a:prstGeom>
            <a:noFill/>
          </p:spPr>
          <p:txBody>
            <a:bodyPr wrap="square" rtlCol="0">
              <a:spAutoFit/>
            </a:bodyPr>
            <a:lstStyle/>
            <a:p>
              <a:r>
                <a:rPr lang="da-DK" sz="900" dirty="0"/>
                <a:t>VCC  (skal kunne operere med 3V -  ellers skal der yderligere forsyning ind imellem)</a:t>
              </a:r>
            </a:p>
          </p:txBody>
        </p:sp>
        <p:grpSp>
          <p:nvGrpSpPr>
            <p:cNvPr id="59" name="Gruppe 58">
              <a:extLst>
                <a:ext uri="{FF2B5EF4-FFF2-40B4-BE49-F238E27FC236}">
                  <a16:creationId xmlns:a16="http://schemas.microsoft.com/office/drawing/2014/main" id="{852344A6-B683-4143-8244-6A10DC8576EA}"/>
                </a:ext>
              </a:extLst>
            </p:cNvPr>
            <p:cNvGrpSpPr/>
            <p:nvPr/>
          </p:nvGrpSpPr>
          <p:grpSpPr>
            <a:xfrm>
              <a:off x="3669427" y="4514543"/>
              <a:ext cx="3094622" cy="1803616"/>
              <a:chOff x="3669427" y="4514543"/>
              <a:chExt cx="3094622" cy="1803616"/>
            </a:xfrm>
          </p:grpSpPr>
          <p:pic>
            <p:nvPicPr>
              <p:cNvPr id="4" name="Billede 3">
                <a:extLst>
                  <a:ext uri="{FF2B5EF4-FFF2-40B4-BE49-F238E27FC236}">
                    <a16:creationId xmlns:a16="http://schemas.microsoft.com/office/drawing/2014/main" id="{FB7BAD6C-E6F9-429B-8E70-2F2AFF8658A0}"/>
                  </a:ext>
                </a:extLst>
              </p:cNvPr>
              <p:cNvPicPr>
                <a:picLocks noChangeAspect="1"/>
              </p:cNvPicPr>
              <p:nvPr/>
            </p:nvPicPr>
            <p:blipFill>
              <a:blip r:embed="rId4"/>
              <a:stretch>
                <a:fillRect/>
              </a:stretch>
            </p:blipFill>
            <p:spPr>
              <a:xfrm flipH="1">
                <a:off x="5928516" y="5490179"/>
                <a:ext cx="835533" cy="739495"/>
              </a:xfrm>
              <a:prstGeom prst="rect">
                <a:avLst/>
              </a:prstGeom>
            </p:spPr>
          </p:pic>
          <p:grpSp>
            <p:nvGrpSpPr>
              <p:cNvPr id="41" name="Gruppe 40">
                <a:extLst>
                  <a:ext uri="{FF2B5EF4-FFF2-40B4-BE49-F238E27FC236}">
                    <a16:creationId xmlns:a16="http://schemas.microsoft.com/office/drawing/2014/main" id="{B35577F4-B6B6-41D5-A168-30A0353E8445}"/>
                  </a:ext>
                </a:extLst>
              </p:cNvPr>
              <p:cNvGrpSpPr/>
              <p:nvPr/>
            </p:nvGrpSpPr>
            <p:grpSpPr>
              <a:xfrm>
                <a:off x="3669427" y="4514543"/>
                <a:ext cx="1716655" cy="1715131"/>
                <a:chOff x="9933883" y="2089070"/>
                <a:chExt cx="1716655" cy="1715131"/>
              </a:xfrm>
            </p:grpSpPr>
            <p:cxnSp>
              <p:nvCxnSpPr>
                <p:cNvPr id="9" name="Lige forbindelse 8">
                  <a:extLst>
                    <a:ext uri="{FF2B5EF4-FFF2-40B4-BE49-F238E27FC236}">
                      <a16:creationId xmlns:a16="http://schemas.microsoft.com/office/drawing/2014/main" id="{60566B2F-C907-4F22-BAE0-5CB82A428FB7}"/>
                    </a:ext>
                  </a:extLst>
                </p:cNvPr>
                <p:cNvCxnSpPr>
                  <a:cxnSpLocks/>
                </p:cNvCxnSpPr>
                <p:nvPr/>
              </p:nvCxnSpPr>
              <p:spPr>
                <a:xfrm flipH="1">
                  <a:off x="10203123" y="3794675"/>
                  <a:ext cx="1447415" cy="0"/>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Billede 26">
                  <a:extLst>
                    <a:ext uri="{FF2B5EF4-FFF2-40B4-BE49-F238E27FC236}">
                      <a16:creationId xmlns:a16="http://schemas.microsoft.com/office/drawing/2014/main" id="{20F0128F-5904-46F0-84A1-8342DEECCE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0174" y="2522277"/>
                  <a:ext cx="830131" cy="696410"/>
                </a:xfrm>
                <a:prstGeom prst="rect">
                  <a:avLst/>
                </a:prstGeom>
              </p:spPr>
            </p:pic>
            <p:sp>
              <p:nvSpPr>
                <p:cNvPr id="28" name="Tekstfelt 27">
                  <a:extLst>
                    <a:ext uri="{FF2B5EF4-FFF2-40B4-BE49-F238E27FC236}">
                      <a16:creationId xmlns:a16="http://schemas.microsoft.com/office/drawing/2014/main" id="{E0542CEA-D981-4B86-B320-5CDD2425D209}"/>
                    </a:ext>
                  </a:extLst>
                </p:cNvPr>
                <p:cNvSpPr txBox="1"/>
                <p:nvPr/>
              </p:nvSpPr>
              <p:spPr>
                <a:xfrm>
                  <a:off x="9933883" y="2089070"/>
                  <a:ext cx="917544" cy="461665"/>
                </a:xfrm>
                <a:prstGeom prst="rect">
                  <a:avLst/>
                </a:prstGeom>
                <a:noFill/>
              </p:spPr>
              <p:txBody>
                <a:bodyPr wrap="square" rtlCol="0">
                  <a:spAutoFit/>
                </a:bodyPr>
                <a:lstStyle/>
                <a:p>
                  <a:r>
                    <a:rPr lang="da-DK" sz="800" dirty="0"/>
                    <a:t>Id:  ”0”</a:t>
                  </a:r>
                </a:p>
                <a:p>
                  <a:r>
                    <a:rPr lang="da-DK" sz="800" dirty="0"/>
                    <a:t>Type:  </a:t>
                  </a:r>
                  <a:r>
                    <a:rPr lang="da-DK" sz="800" b="1" dirty="0"/>
                    <a:t>”4”</a:t>
                  </a:r>
                </a:p>
                <a:p>
                  <a:r>
                    <a:rPr lang="da-DK" sz="800" dirty="0"/>
                    <a:t>Key:    B/b</a:t>
                  </a:r>
                </a:p>
              </p:txBody>
            </p:sp>
            <p:cxnSp>
              <p:nvCxnSpPr>
                <p:cNvPr id="8" name="Lige forbindelse 7">
                  <a:extLst>
                    <a:ext uri="{FF2B5EF4-FFF2-40B4-BE49-F238E27FC236}">
                      <a16:creationId xmlns:a16="http://schemas.microsoft.com/office/drawing/2014/main" id="{AAE047CA-F4E3-46E9-BE6E-A9A3282E761D}"/>
                    </a:ext>
                  </a:extLst>
                </p:cNvPr>
                <p:cNvCxnSpPr>
                  <a:cxnSpLocks/>
                </p:cNvCxnSpPr>
                <p:nvPr/>
              </p:nvCxnSpPr>
              <p:spPr>
                <a:xfrm>
                  <a:off x="10726998" y="3191053"/>
                  <a:ext cx="0" cy="325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Lige forbindelse 29">
                  <a:extLst>
                    <a:ext uri="{FF2B5EF4-FFF2-40B4-BE49-F238E27FC236}">
                      <a16:creationId xmlns:a16="http://schemas.microsoft.com/office/drawing/2014/main" id="{C9514992-76B5-4FA3-B8D4-721D1B884550}"/>
                    </a:ext>
                  </a:extLst>
                </p:cNvPr>
                <p:cNvCxnSpPr>
                  <a:cxnSpLocks/>
                </p:cNvCxnSpPr>
                <p:nvPr/>
              </p:nvCxnSpPr>
              <p:spPr>
                <a:xfrm>
                  <a:off x="10203123" y="3191143"/>
                  <a:ext cx="0" cy="613058"/>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Lige forbindelse 30">
                  <a:extLst>
                    <a:ext uri="{FF2B5EF4-FFF2-40B4-BE49-F238E27FC236}">
                      <a16:creationId xmlns:a16="http://schemas.microsoft.com/office/drawing/2014/main" id="{355D34D7-189F-4F97-B6EB-E7582228BD0C}"/>
                    </a:ext>
                  </a:extLst>
                </p:cNvPr>
                <p:cNvCxnSpPr>
                  <a:cxnSpLocks/>
                </p:cNvCxnSpPr>
                <p:nvPr/>
              </p:nvCxnSpPr>
              <p:spPr>
                <a:xfrm>
                  <a:off x="10555548" y="3191053"/>
                  <a:ext cx="0" cy="464304"/>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Lige forbindelse 31">
                  <a:extLst>
                    <a:ext uri="{FF2B5EF4-FFF2-40B4-BE49-F238E27FC236}">
                      <a16:creationId xmlns:a16="http://schemas.microsoft.com/office/drawing/2014/main" id="{3AF33476-F502-4F9A-861B-4D64F9945B53}"/>
                    </a:ext>
                  </a:extLst>
                </p:cNvPr>
                <p:cNvCxnSpPr>
                  <a:cxnSpLocks/>
                </p:cNvCxnSpPr>
                <p:nvPr/>
              </p:nvCxnSpPr>
              <p:spPr>
                <a:xfrm flipH="1">
                  <a:off x="10546023" y="3655357"/>
                  <a:ext cx="109722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Lige forbindelse 32">
                  <a:extLst>
                    <a:ext uri="{FF2B5EF4-FFF2-40B4-BE49-F238E27FC236}">
                      <a16:creationId xmlns:a16="http://schemas.microsoft.com/office/drawing/2014/main" id="{3B3CFF11-65A8-4FDF-A08F-31660A672BAE}"/>
                    </a:ext>
                  </a:extLst>
                </p:cNvPr>
                <p:cNvCxnSpPr>
                  <a:cxnSpLocks/>
                </p:cNvCxnSpPr>
                <p:nvPr/>
              </p:nvCxnSpPr>
              <p:spPr>
                <a:xfrm flipH="1" flipV="1">
                  <a:off x="10733394" y="3508414"/>
                  <a:ext cx="916248" cy="3100"/>
                </a:xfrm>
                <a:prstGeom prst="line">
                  <a:avLst/>
                </a:prstGeom>
              </p:spPr>
              <p:style>
                <a:lnRef idx="3">
                  <a:schemeClr val="accent4"/>
                </a:lnRef>
                <a:fillRef idx="0">
                  <a:schemeClr val="accent4"/>
                </a:fillRef>
                <a:effectRef idx="2">
                  <a:schemeClr val="accent4"/>
                </a:effectRef>
                <a:fontRef idx="minor">
                  <a:schemeClr val="tx1"/>
                </a:fontRef>
              </p:style>
            </p:cxnSp>
          </p:grpSp>
          <p:sp>
            <p:nvSpPr>
              <p:cNvPr id="36" name="Tekstfelt 35">
                <a:extLst>
                  <a:ext uri="{FF2B5EF4-FFF2-40B4-BE49-F238E27FC236}">
                    <a16:creationId xmlns:a16="http://schemas.microsoft.com/office/drawing/2014/main" id="{4115BAC9-1F51-4699-A59B-FAA16F5653FF}"/>
                  </a:ext>
                </a:extLst>
              </p:cNvPr>
              <p:cNvSpPr txBox="1"/>
              <p:nvPr/>
            </p:nvSpPr>
            <p:spPr>
              <a:xfrm>
                <a:off x="5431533" y="6102715"/>
                <a:ext cx="750348" cy="215444"/>
              </a:xfrm>
              <a:prstGeom prst="rect">
                <a:avLst/>
              </a:prstGeom>
              <a:noFill/>
            </p:spPr>
            <p:txBody>
              <a:bodyPr wrap="square" rtlCol="0">
                <a:spAutoFit/>
              </a:bodyPr>
              <a:lstStyle/>
              <a:p>
                <a:r>
                  <a:rPr lang="da-DK" sz="800" dirty="0"/>
                  <a:t>Digital OUT</a:t>
                </a:r>
              </a:p>
            </p:txBody>
          </p:sp>
          <p:sp>
            <p:nvSpPr>
              <p:cNvPr id="37" name="Tekstfelt 36">
                <a:extLst>
                  <a:ext uri="{FF2B5EF4-FFF2-40B4-BE49-F238E27FC236}">
                    <a16:creationId xmlns:a16="http://schemas.microsoft.com/office/drawing/2014/main" id="{DBA2C5F2-BB3B-4324-856A-107409512157}"/>
                  </a:ext>
                </a:extLst>
              </p:cNvPr>
              <p:cNvSpPr txBox="1"/>
              <p:nvPr/>
            </p:nvSpPr>
            <p:spPr>
              <a:xfrm>
                <a:off x="5423640" y="5818471"/>
                <a:ext cx="530960" cy="215444"/>
              </a:xfrm>
              <a:prstGeom prst="rect">
                <a:avLst/>
              </a:prstGeom>
              <a:noFill/>
            </p:spPr>
            <p:txBody>
              <a:bodyPr wrap="square" rtlCol="0">
                <a:spAutoFit/>
              </a:bodyPr>
              <a:lstStyle/>
              <a:p>
                <a:r>
                  <a:rPr lang="da-DK" sz="800" dirty="0"/>
                  <a:t>GND</a:t>
                </a:r>
              </a:p>
            </p:txBody>
          </p:sp>
          <p:sp>
            <p:nvSpPr>
              <p:cNvPr id="38" name="Tekstfelt 37">
                <a:extLst>
                  <a:ext uri="{FF2B5EF4-FFF2-40B4-BE49-F238E27FC236}">
                    <a16:creationId xmlns:a16="http://schemas.microsoft.com/office/drawing/2014/main" id="{DC05315C-4569-4579-8375-F2579F223170}"/>
                  </a:ext>
                </a:extLst>
              </p:cNvPr>
              <p:cNvSpPr txBox="1"/>
              <p:nvPr/>
            </p:nvSpPr>
            <p:spPr>
              <a:xfrm>
                <a:off x="5431533" y="5968340"/>
                <a:ext cx="433923" cy="215444"/>
              </a:xfrm>
              <a:prstGeom prst="rect">
                <a:avLst/>
              </a:prstGeom>
              <a:noFill/>
            </p:spPr>
            <p:txBody>
              <a:bodyPr wrap="square" rtlCol="0">
                <a:spAutoFit/>
              </a:bodyPr>
              <a:lstStyle/>
              <a:p>
                <a:r>
                  <a:rPr lang="da-DK" sz="800" dirty="0"/>
                  <a:t>VCC</a:t>
                </a:r>
              </a:p>
            </p:txBody>
          </p:sp>
        </p:grpSp>
      </p:grpSp>
      <p:pic>
        <p:nvPicPr>
          <p:cNvPr id="45" name="Billede 44">
            <a:extLst>
              <a:ext uri="{FF2B5EF4-FFF2-40B4-BE49-F238E27FC236}">
                <a16:creationId xmlns:a16="http://schemas.microsoft.com/office/drawing/2014/main" id="{7B523007-2A80-4E56-9C7F-BB060E5BE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46" name="Gruppe 45">
            <a:extLst>
              <a:ext uri="{FF2B5EF4-FFF2-40B4-BE49-F238E27FC236}">
                <a16:creationId xmlns:a16="http://schemas.microsoft.com/office/drawing/2014/main" id="{5C2BD890-F29A-41EC-8D8F-7C7A071132F4}"/>
              </a:ext>
            </a:extLst>
          </p:cNvPr>
          <p:cNvGrpSpPr/>
          <p:nvPr/>
        </p:nvGrpSpPr>
        <p:grpSpPr>
          <a:xfrm>
            <a:off x="632015" y="2615377"/>
            <a:ext cx="2373790" cy="515758"/>
            <a:chOff x="253666" y="2393426"/>
            <a:chExt cx="2373790" cy="515758"/>
          </a:xfrm>
        </p:grpSpPr>
        <p:pic>
          <p:nvPicPr>
            <p:cNvPr id="47" name="Billede 46">
              <a:extLst>
                <a:ext uri="{FF2B5EF4-FFF2-40B4-BE49-F238E27FC236}">
                  <a16:creationId xmlns:a16="http://schemas.microsoft.com/office/drawing/2014/main" id="{506B12E0-3A97-474B-8274-8D1964A3B1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48" name="Billede 47">
              <a:extLst>
                <a:ext uri="{FF2B5EF4-FFF2-40B4-BE49-F238E27FC236}">
                  <a16:creationId xmlns:a16="http://schemas.microsoft.com/office/drawing/2014/main" id="{B98A794E-A655-4770-BDD4-389C14B4B7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49" name="Picture 1" descr="C:\Users\knudf\AppData\Local\Packages\Microsoft.Office.OneNote_8wekyb3d8bbwe\TempState\msohtmlclip\clip_image001.png">
              <a:extLst>
                <a:ext uri="{FF2B5EF4-FFF2-40B4-BE49-F238E27FC236}">
                  <a16:creationId xmlns:a16="http://schemas.microsoft.com/office/drawing/2014/main" id="{1D01650A-31F7-4FA5-883C-5B69BEE3C41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 name="Lige forbindelse 49">
            <a:extLst>
              <a:ext uri="{FF2B5EF4-FFF2-40B4-BE49-F238E27FC236}">
                <a16:creationId xmlns:a16="http://schemas.microsoft.com/office/drawing/2014/main" id="{A7A3F2DF-6976-4094-9B99-307CE1D46889}"/>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61" name="Gruppe 60">
            <a:extLst>
              <a:ext uri="{FF2B5EF4-FFF2-40B4-BE49-F238E27FC236}">
                <a16:creationId xmlns:a16="http://schemas.microsoft.com/office/drawing/2014/main" id="{55541184-017A-406F-995B-310A43AC3BFD}"/>
              </a:ext>
            </a:extLst>
          </p:cNvPr>
          <p:cNvGrpSpPr/>
          <p:nvPr/>
        </p:nvGrpSpPr>
        <p:grpSpPr>
          <a:xfrm>
            <a:off x="778117" y="365125"/>
            <a:ext cx="10941707" cy="892551"/>
            <a:chOff x="778117" y="365125"/>
            <a:chExt cx="10941707" cy="892551"/>
          </a:xfrm>
        </p:grpSpPr>
        <p:sp>
          <p:nvSpPr>
            <p:cNvPr id="62" name="Tekstfelt 61">
              <a:extLst>
                <a:ext uri="{FF2B5EF4-FFF2-40B4-BE49-F238E27FC236}">
                  <a16:creationId xmlns:a16="http://schemas.microsoft.com/office/drawing/2014/main" id="{CCE8C869-9CA1-47CC-8D3B-E90F81FDCE3C}"/>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Eksempel med MBType-4 kode i Micro:Bit</a:t>
              </a:r>
            </a:p>
          </p:txBody>
        </p:sp>
        <p:grpSp>
          <p:nvGrpSpPr>
            <p:cNvPr id="63" name="Gruppe 62">
              <a:extLst>
                <a:ext uri="{FF2B5EF4-FFF2-40B4-BE49-F238E27FC236}">
                  <a16:creationId xmlns:a16="http://schemas.microsoft.com/office/drawing/2014/main" id="{BAC53214-5BF5-4BF7-9BB5-6C7F90755223}"/>
                </a:ext>
              </a:extLst>
            </p:cNvPr>
            <p:cNvGrpSpPr/>
            <p:nvPr/>
          </p:nvGrpSpPr>
          <p:grpSpPr>
            <a:xfrm>
              <a:off x="10313849" y="365125"/>
              <a:ext cx="1405975" cy="880659"/>
              <a:chOff x="10253785" y="5612216"/>
              <a:chExt cx="1405975" cy="880659"/>
            </a:xfrm>
          </p:grpSpPr>
          <p:pic>
            <p:nvPicPr>
              <p:cNvPr id="64" name="Picture 12" descr="Et billede, der indeholder bordservice, plade, service&#10;&#10;Beskrivelse, der er oprettet med meget høj tiltro">
                <a:extLst>
                  <a:ext uri="{FF2B5EF4-FFF2-40B4-BE49-F238E27FC236}">
                    <a16:creationId xmlns:a16="http://schemas.microsoft.com/office/drawing/2014/main" id="{22EEA074-38F2-40CA-AEAE-D679D8D3CE3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5" name="Tekstfelt 64">
                <a:extLst>
                  <a:ext uri="{FF2B5EF4-FFF2-40B4-BE49-F238E27FC236}">
                    <a16:creationId xmlns:a16="http://schemas.microsoft.com/office/drawing/2014/main" id="{2DE8B6EA-F319-47C6-9819-9FB286A17A2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grpSp>
    </p:spTree>
    <p:extLst>
      <p:ext uri="{BB962C8B-B14F-4D97-AF65-F5344CB8AC3E}">
        <p14:creationId xmlns:p14="http://schemas.microsoft.com/office/powerpoint/2010/main" val="150504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8">
            <a:extLst>
              <a:ext uri="{FF2B5EF4-FFF2-40B4-BE49-F238E27FC236}">
                <a16:creationId xmlns:a16="http://schemas.microsoft.com/office/drawing/2014/main" id="{F175E7F5-A1D1-4BAA-9BAB-AB1A8D7131D7}"/>
              </a:ext>
            </a:extLst>
          </p:cNvPr>
          <p:cNvGraphicFramePr>
            <a:graphicFrameLocks noGrp="1"/>
          </p:cNvGraphicFramePr>
          <p:nvPr/>
        </p:nvGraphicFramePr>
        <p:xfrm>
          <a:off x="946149" y="2053166"/>
          <a:ext cx="10150476" cy="3053080"/>
        </p:xfrm>
        <a:graphic>
          <a:graphicData uri="http://schemas.openxmlformats.org/drawingml/2006/table">
            <a:tbl>
              <a:tblPr firstRow="1" bandRow="1">
                <a:tableStyleId>{5C22544A-7EE6-4342-B048-85BDC9FD1C3A}</a:tableStyleId>
              </a:tblPr>
              <a:tblGrid>
                <a:gridCol w="1311276">
                  <a:extLst>
                    <a:ext uri="{9D8B030D-6E8A-4147-A177-3AD203B41FA5}">
                      <a16:colId xmlns:a16="http://schemas.microsoft.com/office/drawing/2014/main" val="2387917540"/>
                    </a:ext>
                  </a:extLst>
                </a:gridCol>
                <a:gridCol w="1381125">
                  <a:extLst>
                    <a:ext uri="{9D8B030D-6E8A-4147-A177-3AD203B41FA5}">
                      <a16:colId xmlns:a16="http://schemas.microsoft.com/office/drawing/2014/main" val="329210973"/>
                    </a:ext>
                  </a:extLst>
                </a:gridCol>
                <a:gridCol w="7458075">
                  <a:extLst>
                    <a:ext uri="{9D8B030D-6E8A-4147-A177-3AD203B41FA5}">
                      <a16:colId xmlns:a16="http://schemas.microsoft.com/office/drawing/2014/main" val="3522011947"/>
                    </a:ext>
                  </a:extLst>
                </a:gridCol>
              </a:tblGrid>
              <a:tr h="370840">
                <a:tc>
                  <a:txBody>
                    <a:bodyPr/>
                    <a:lstStyle/>
                    <a:p>
                      <a:r>
                        <a:rPr lang="da-DK" dirty="0"/>
                        <a:t>Type (navn)</a:t>
                      </a:r>
                    </a:p>
                  </a:txBody>
                  <a:tcPr/>
                </a:tc>
                <a:tc>
                  <a:txBody>
                    <a:bodyPr/>
                    <a:lstStyle/>
                    <a:p>
                      <a:r>
                        <a:rPr lang="da-DK" dirty="0"/>
                        <a:t>Key (ASCII)</a:t>
                      </a:r>
                    </a:p>
                  </a:txBody>
                  <a:tcPr/>
                </a:tc>
                <a:tc>
                  <a:txBody>
                    <a:bodyPr/>
                    <a:lstStyle/>
                    <a:p>
                      <a:r>
                        <a:rPr lang="da-DK" dirty="0"/>
                        <a:t>Beskrivelse</a:t>
                      </a:r>
                    </a:p>
                  </a:txBody>
                  <a:tcPr/>
                </a:tc>
                <a:extLst>
                  <a:ext uri="{0D108BD9-81ED-4DB2-BD59-A6C34878D82A}">
                    <a16:rowId xmlns:a16="http://schemas.microsoft.com/office/drawing/2014/main" val="1785307869"/>
                  </a:ext>
                </a:extLst>
              </a:tr>
              <a:tr h="370840">
                <a:tc>
                  <a:txBody>
                    <a:bodyPr/>
                    <a:lstStyle/>
                    <a:p>
                      <a:r>
                        <a:rPr lang="da-DK" sz="1200" dirty="0"/>
                        <a:t>MBType-0.py</a:t>
                      </a:r>
                    </a:p>
                  </a:txBody>
                  <a:tcPr/>
                </a:tc>
                <a:tc>
                  <a:txBody>
                    <a:bodyPr/>
                    <a:lstStyle/>
                    <a:p>
                      <a:r>
                        <a:rPr lang="da-DK" sz="1200" dirty="0"/>
                        <a:t>A/B/1/2/4/0</a:t>
                      </a:r>
                    </a:p>
                  </a:txBody>
                  <a:tcPr/>
                </a:tc>
                <a:tc>
                  <a:txBody>
                    <a:bodyPr/>
                    <a:lstStyle/>
                    <a:p>
                      <a:r>
                        <a:rPr lang="da-DK" sz="1200" dirty="0"/>
                        <a:t>Når ‘knap’ har været aktiveret og bliver deaktiveret/sluppet  sendes et ”0” (nul som tegn)</a:t>
                      </a:r>
                    </a:p>
                  </a:txBody>
                  <a:tcPr/>
                </a:tc>
                <a:extLst>
                  <a:ext uri="{0D108BD9-81ED-4DB2-BD59-A6C34878D82A}">
                    <a16:rowId xmlns:a16="http://schemas.microsoft.com/office/drawing/2014/main" val="2640644843"/>
                  </a:ext>
                </a:extLst>
              </a:tr>
              <a:tr h="370840">
                <a:tc>
                  <a:txBody>
                    <a:bodyPr/>
                    <a:lstStyle/>
                    <a:p>
                      <a:r>
                        <a:rPr lang="da-DK" sz="1200" dirty="0"/>
                        <a:t>MBType-1.py</a:t>
                      </a:r>
                    </a:p>
                  </a:txBody>
                  <a:tcPr/>
                </a:tc>
                <a:tc>
                  <a:txBody>
                    <a:bodyPr/>
                    <a:lstStyle/>
                    <a:p>
                      <a:r>
                        <a:rPr lang="da-DK" sz="1200" dirty="0"/>
                        <a:t>H/V/F/T/0</a:t>
                      </a:r>
                    </a:p>
                  </a:txBody>
                  <a:tcPr/>
                </a:tc>
                <a:tc>
                  <a:txBody>
                    <a:bodyPr/>
                    <a:lstStyle/>
                    <a:p>
                      <a:r>
                        <a:rPr lang="da-DK" sz="1200" dirty="0"/>
                        <a:t>Når MB bliver vippet. Der sendes et nul når tilbage i udgangspunkt</a:t>
                      </a:r>
                    </a:p>
                  </a:txBody>
                  <a:tcPr/>
                </a:tc>
                <a:extLst>
                  <a:ext uri="{0D108BD9-81ED-4DB2-BD59-A6C34878D82A}">
                    <a16:rowId xmlns:a16="http://schemas.microsoft.com/office/drawing/2014/main" val="2026164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MBType-2.py</a:t>
                      </a:r>
                    </a:p>
                  </a:txBody>
                  <a:tcPr/>
                </a:tc>
                <a:tc>
                  <a:txBody>
                    <a:bodyPr/>
                    <a:lstStyle/>
                    <a:p>
                      <a:r>
                        <a:rPr lang="da-DK" sz="1200" dirty="0"/>
                        <a:t>L/l</a:t>
                      </a:r>
                    </a:p>
                  </a:txBody>
                  <a:tcPr/>
                </a:tc>
                <a:tc>
                  <a:txBody>
                    <a:bodyPr/>
                    <a:lstStyle/>
                    <a:p>
                      <a:r>
                        <a:rPr lang="da-DK" sz="1200" dirty="0"/>
                        <a:t>Når der er lys over et bestemt niveau sendes L. Ved skift til lidt lys sendes lille l.</a:t>
                      </a:r>
                    </a:p>
                  </a:txBody>
                  <a:tcPr/>
                </a:tc>
                <a:extLst>
                  <a:ext uri="{0D108BD9-81ED-4DB2-BD59-A6C34878D82A}">
                    <a16:rowId xmlns:a16="http://schemas.microsoft.com/office/drawing/2014/main" val="32119290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MBType-3.py</a:t>
                      </a:r>
                    </a:p>
                  </a:txBody>
                  <a:tcPr/>
                </a:tc>
                <a:tc>
                  <a:txBody>
                    <a:bodyPr/>
                    <a:lstStyle/>
                    <a:p>
                      <a:r>
                        <a:rPr lang="da-DK" sz="1200" dirty="0"/>
                        <a:t>M/m</a:t>
                      </a:r>
                    </a:p>
                  </a:txBody>
                  <a:tcPr/>
                </a:tc>
                <a:tc>
                  <a:txBody>
                    <a:bodyPr/>
                    <a:lstStyle/>
                    <a:p>
                      <a:r>
                        <a:rPr lang="da-DK" sz="1200" dirty="0"/>
                        <a:t>Når magnetfelt er over et bestemt niveau sendes M. Ved skift til lidt lys sendes lille m</a:t>
                      </a:r>
                    </a:p>
                  </a:txBody>
                  <a:tcPr/>
                </a:tc>
                <a:extLst>
                  <a:ext uri="{0D108BD9-81ED-4DB2-BD59-A6C34878D82A}">
                    <a16:rowId xmlns:a16="http://schemas.microsoft.com/office/drawing/2014/main" val="10445262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MBType-4.py</a:t>
                      </a:r>
                    </a:p>
                  </a:txBody>
                  <a:tcPr/>
                </a:tc>
                <a:tc>
                  <a:txBody>
                    <a:bodyPr/>
                    <a:lstStyle/>
                    <a:p>
                      <a:r>
                        <a:rPr lang="da-DK" sz="1200" dirty="0"/>
                        <a:t>B/b</a:t>
                      </a:r>
                    </a:p>
                  </a:txBody>
                  <a:tcPr/>
                </a:tc>
                <a:tc>
                  <a:txBody>
                    <a:bodyPr/>
                    <a:lstStyle/>
                    <a:p>
                      <a:r>
                        <a:rPr lang="da-DK" sz="1200" dirty="0"/>
                        <a:t>Når digital input på pin 1 bliver højt sendes stort B. Når det går lavt sendes lille b</a:t>
                      </a:r>
                    </a:p>
                    <a:p>
                      <a:r>
                        <a:rPr lang="da-DK" sz="1200" dirty="0"/>
                        <a:t>Mulig konflikt med type 0!! Men det kan også udnyttes (simulering af PIR sensor (bevægelse) med en type 0)</a:t>
                      </a:r>
                    </a:p>
                  </a:txBody>
                  <a:tcPr/>
                </a:tc>
                <a:extLst>
                  <a:ext uri="{0D108BD9-81ED-4DB2-BD59-A6C34878D82A}">
                    <a16:rowId xmlns:a16="http://schemas.microsoft.com/office/drawing/2014/main" val="2858936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MBType-5.py</a:t>
                      </a:r>
                    </a:p>
                  </a:txBody>
                  <a:tcPr/>
                </a:tc>
                <a:tc>
                  <a:txBody>
                    <a:bodyPr/>
                    <a:lstStyle/>
                    <a:p>
                      <a:r>
                        <a:rPr lang="da-DK" sz="1200" dirty="0"/>
                        <a:t>F/f</a:t>
                      </a:r>
                    </a:p>
                  </a:txBody>
                  <a:tcPr/>
                </a:tc>
                <a:tc>
                  <a:txBody>
                    <a:bodyPr/>
                    <a:lstStyle/>
                    <a:p>
                      <a:r>
                        <a:rPr lang="da-DK" sz="1200" dirty="0"/>
                        <a:t>Når analog værdi på pin 1 kommer over en bestemt værdi sendes F. Når den kommer under sendes lille f</a:t>
                      </a:r>
                    </a:p>
                  </a:txBody>
                  <a:tcPr/>
                </a:tc>
                <a:extLst>
                  <a:ext uri="{0D108BD9-81ED-4DB2-BD59-A6C34878D82A}">
                    <a16:rowId xmlns:a16="http://schemas.microsoft.com/office/drawing/2014/main" val="40935221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MBType-6.py</a:t>
                      </a:r>
                    </a:p>
                  </a:txBody>
                  <a:tcPr/>
                </a:tc>
                <a:tc>
                  <a:txBody>
                    <a:bodyPr/>
                    <a:lstStyle/>
                    <a:p>
                      <a:r>
                        <a:rPr lang="da-DK" sz="1200" dirty="0"/>
                        <a:t>S/s</a:t>
                      </a:r>
                    </a:p>
                  </a:txBody>
                  <a:tcPr/>
                </a:tc>
                <a:tc>
                  <a:txBody>
                    <a:bodyPr/>
                    <a:lstStyle/>
                    <a:p>
                      <a:r>
                        <a:rPr lang="da-DK" sz="1200" dirty="0"/>
                        <a:t>Når indbygget mikrofon detekterer støj over et bestemt niveau sendes stort S. når det kommer under sendes lille s</a:t>
                      </a:r>
                    </a:p>
                  </a:txBody>
                  <a:tcPr/>
                </a:tc>
                <a:extLst>
                  <a:ext uri="{0D108BD9-81ED-4DB2-BD59-A6C34878D82A}">
                    <a16:rowId xmlns:a16="http://schemas.microsoft.com/office/drawing/2014/main" val="971379119"/>
                  </a:ext>
                </a:extLst>
              </a:tr>
            </a:tbl>
          </a:graphicData>
        </a:graphic>
      </p:graphicFrame>
      <p:grpSp>
        <p:nvGrpSpPr>
          <p:cNvPr id="3" name="Gruppe 2">
            <a:extLst>
              <a:ext uri="{FF2B5EF4-FFF2-40B4-BE49-F238E27FC236}">
                <a16:creationId xmlns:a16="http://schemas.microsoft.com/office/drawing/2014/main" id="{DD755DDF-A6B3-4F52-AF22-CD4F3D8A8232}"/>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7E7A49FA-29D6-4B4C-8F95-1CBC23055963}"/>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37B2A8EC-12F4-4A61-8AC1-1402ECFA0357}"/>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0FCAA475-3A00-4A2A-8B26-46C9D007DA5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8A454B7B-8DA9-46AE-8069-33A8862B1C56}"/>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Oversigt Microbit-koder-1</a:t>
              </a:r>
            </a:p>
          </p:txBody>
        </p:sp>
      </p:grpSp>
    </p:spTree>
    <p:extLst>
      <p:ext uri="{BB962C8B-B14F-4D97-AF65-F5344CB8AC3E}">
        <p14:creationId xmlns:p14="http://schemas.microsoft.com/office/powerpoint/2010/main" val="188915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4D61766C-0065-4FAD-8DE6-DAB6BF4D91FF}"/>
              </a:ext>
            </a:extLst>
          </p:cNvPr>
          <p:cNvGrpSpPr/>
          <p:nvPr/>
        </p:nvGrpSpPr>
        <p:grpSpPr>
          <a:xfrm>
            <a:off x="632015" y="2615377"/>
            <a:ext cx="2373790" cy="515758"/>
            <a:chOff x="253666" y="2393426"/>
            <a:chExt cx="2373790" cy="515758"/>
          </a:xfrm>
        </p:grpSpPr>
        <p:pic>
          <p:nvPicPr>
            <p:cNvPr id="3" name="Billede 2">
              <a:extLst>
                <a:ext uri="{FF2B5EF4-FFF2-40B4-BE49-F238E27FC236}">
                  <a16:creationId xmlns:a16="http://schemas.microsoft.com/office/drawing/2014/main" id="{780C90DC-A0F5-4616-A861-C19AFDDE3778}"/>
                </a:ext>
              </a:extLst>
            </p:cNvPr>
            <p:cNvPicPr>
              <a:picLocks noChangeAspect="1"/>
            </p:cNvPicPr>
            <p:nvPr/>
          </p:nvPicPr>
          <p:blipFill>
            <a:blip r:embed="rId3"/>
            <a:stretch>
              <a:fillRect/>
            </a:stretch>
          </p:blipFill>
          <p:spPr>
            <a:xfrm>
              <a:off x="937277" y="2400273"/>
              <a:ext cx="868961" cy="498974"/>
            </a:xfrm>
            <a:prstGeom prst="rect">
              <a:avLst/>
            </a:prstGeom>
          </p:spPr>
        </p:pic>
        <p:pic>
          <p:nvPicPr>
            <p:cNvPr id="4" name="Billede 3">
              <a:extLst>
                <a:ext uri="{FF2B5EF4-FFF2-40B4-BE49-F238E27FC236}">
                  <a16:creationId xmlns:a16="http://schemas.microsoft.com/office/drawing/2014/main" id="{9D28E93F-BA89-4FB2-B6FD-DA5B4D4AAF1E}"/>
                </a:ext>
              </a:extLst>
            </p:cNvPr>
            <p:cNvPicPr>
              <a:picLocks noChangeAspect="1"/>
            </p:cNvPicPr>
            <p:nvPr/>
          </p:nvPicPr>
          <p:blipFill>
            <a:blip r:embed="rId4"/>
            <a:stretch>
              <a:fillRect/>
            </a:stretch>
          </p:blipFill>
          <p:spPr>
            <a:xfrm>
              <a:off x="1806238" y="2393426"/>
              <a:ext cx="821218" cy="515758"/>
            </a:xfrm>
            <a:prstGeom prst="rect">
              <a:avLst/>
            </a:prstGeom>
          </p:spPr>
        </p:pic>
        <p:pic>
          <p:nvPicPr>
            <p:cNvPr id="5" name="Picture 1" descr="C:\Users\knudf\AppData\Local\Packages\Microsoft.Office.OneNote_8wekyb3d8bbwe\TempState\msohtmlclip\clip_image001.png">
              <a:extLst>
                <a:ext uri="{FF2B5EF4-FFF2-40B4-BE49-F238E27FC236}">
                  <a16:creationId xmlns:a16="http://schemas.microsoft.com/office/drawing/2014/main" id="{B14207C6-FD62-4E35-BEC0-C8D79DBF0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kstfelt 5">
            <a:extLst>
              <a:ext uri="{FF2B5EF4-FFF2-40B4-BE49-F238E27FC236}">
                <a16:creationId xmlns:a16="http://schemas.microsoft.com/office/drawing/2014/main" id="{8FBEB1E5-C294-4B8B-9212-C3B3D1768F9C}"/>
              </a:ext>
            </a:extLst>
          </p:cNvPr>
          <p:cNvSpPr txBox="1"/>
          <p:nvPr/>
        </p:nvSpPr>
        <p:spPr>
          <a:xfrm>
            <a:off x="6529539" y="3542243"/>
            <a:ext cx="5277838" cy="2754600"/>
          </a:xfrm>
          <a:prstGeom prst="rect">
            <a:avLst/>
          </a:prstGeom>
          <a:noFill/>
        </p:spPr>
        <p:txBody>
          <a:bodyPr wrap="square" rtlCol="0">
            <a:spAutoFit/>
          </a:bodyPr>
          <a:lstStyle/>
          <a:p>
            <a:r>
              <a:rPr lang="da-DK" sz="1100" dirty="0"/>
              <a:t>Koden til ”Type T” findes under filer /LKS2/MicroBit-Koder-2, med navn:</a:t>
            </a:r>
          </a:p>
          <a:p>
            <a:endParaRPr lang="da-DK" sz="1100" dirty="0"/>
          </a:p>
          <a:p>
            <a:r>
              <a:rPr lang="da-DK" sz="1100" dirty="0"/>
              <a:t>MBType-T.py</a:t>
            </a:r>
          </a:p>
          <a:p>
            <a:endParaRPr lang="da-DK" sz="1100" dirty="0"/>
          </a:p>
          <a:p>
            <a:r>
              <a:rPr lang="da-DK" sz="1100" dirty="0"/>
              <a:t>De kan bruges som de er og downloades i </a:t>
            </a:r>
            <a:r>
              <a:rPr lang="da-DK" sz="1100" dirty="0" err="1"/>
              <a:t>Microbits</a:t>
            </a:r>
            <a:r>
              <a:rPr lang="da-DK" sz="1100" dirty="0"/>
              <a:t> som ”main.py” så virker det umiddelbart. </a:t>
            </a:r>
          </a:p>
          <a:p>
            <a:r>
              <a:rPr lang="da-DK" sz="1100" dirty="0"/>
              <a:t>Ved en genstart/reset af MB vises id og Type på det lokale display.</a:t>
            </a:r>
          </a:p>
          <a:p>
            <a:endParaRPr lang="da-DK" sz="1100" dirty="0"/>
          </a:p>
          <a:p>
            <a:r>
              <a:rPr lang="da-DK" sz="1100" dirty="0"/>
              <a:t>Er man ikke helt tilfreds med eksempelvis de niveau skift som er i fugtmåling så kan man let rette det ved at ændre en konstant i koden inden man downloader til MB.</a:t>
            </a:r>
          </a:p>
          <a:p>
            <a:endParaRPr lang="da-DK" sz="1100" dirty="0"/>
          </a:p>
          <a:p>
            <a:endParaRPr lang="da-DK" sz="1100" dirty="0"/>
          </a:p>
          <a:p>
            <a:endParaRPr lang="da-DK" sz="1100" dirty="0"/>
          </a:p>
          <a:p>
            <a:r>
              <a:rPr lang="da-DK" sz="1100" dirty="0"/>
              <a:t>Under /LKS2/Microbit-Koder-2 findes der desuden en række andre typer der kan bruges til at sende sensor værdier til PI/PC/MAC. (Se næste slide for en oversigt).</a:t>
            </a:r>
          </a:p>
          <a:p>
            <a:endParaRPr lang="da-DK" sz="800" dirty="0"/>
          </a:p>
        </p:txBody>
      </p:sp>
      <p:grpSp>
        <p:nvGrpSpPr>
          <p:cNvPr id="7" name="Gruppe 6">
            <a:extLst>
              <a:ext uri="{FF2B5EF4-FFF2-40B4-BE49-F238E27FC236}">
                <a16:creationId xmlns:a16="http://schemas.microsoft.com/office/drawing/2014/main" id="{7C4D0887-6B2A-436D-A8EE-EC4ABEA06AF2}"/>
              </a:ext>
            </a:extLst>
          </p:cNvPr>
          <p:cNvGrpSpPr/>
          <p:nvPr/>
        </p:nvGrpSpPr>
        <p:grpSpPr>
          <a:xfrm>
            <a:off x="1222278" y="4212474"/>
            <a:ext cx="2829047" cy="2225291"/>
            <a:chOff x="4847361" y="4023895"/>
            <a:chExt cx="2829047" cy="2225291"/>
          </a:xfrm>
        </p:grpSpPr>
        <p:pic>
          <p:nvPicPr>
            <p:cNvPr id="8" name="Billede 7">
              <a:extLst>
                <a:ext uri="{FF2B5EF4-FFF2-40B4-BE49-F238E27FC236}">
                  <a16:creationId xmlns:a16="http://schemas.microsoft.com/office/drawing/2014/main" id="{66BA095C-6E03-4487-A736-2C4BE0FBCC69}"/>
                </a:ext>
              </a:extLst>
            </p:cNvPr>
            <p:cNvPicPr>
              <a:picLocks noChangeAspect="1"/>
            </p:cNvPicPr>
            <p:nvPr/>
          </p:nvPicPr>
          <p:blipFill>
            <a:blip r:embed="rId6"/>
            <a:stretch>
              <a:fillRect/>
            </a:stretch>
          </p:blipFill>
          <p:spPr>
            <a:xfrm>
              <a:off x="5101271" y="4636771"/>
              <a:ext cx="830131" cy="696410"/>
            </a:xfrm>
            <a:prstGeom prst="rect">
              <a:avLst/>
            </a:prstGeom>
          </p:spPr>
        </p:pic>
        <p:sp>
          <p:nvSpPr>
            <p:cNvPr id="9" name="Tekstfelt 8">
              <a:extLst>
                <a:ext uri="{FF2B5EF4-FFF2-40B4-BE49-F238E27FC236}">
                  <a16:creationId xmlns:a16="http://schemas.microsoft.com/office/drawing/2014/main" id="{A63E47AC-FF43-4600-8C8A-E1F4E7657C66}"/>
                </a:ext>
              </a:extLst>
            </p:cNvPr>
            <p:cNvSpPr txBox="1"/>
            <p:nvPr/>
          </p:nvSpPr>
          <p:spPr>
            <a:xfrm>
              <a:off x="5079631" y="4023895"/>
              <a:ext cx="1766174" cy="707886"/>
            </a:xfrm>
            <a:prstGeom prst="rect">
              <a:avLst/>
            </a:prstGeom>
            <a:noFill/>
          </p:spPr>
          <p:txBody>
            <a:bodyPr wrap="square" rtlCol="0">
              <a:spAutoFit/>
            </a:bodyPr>
            <a:lstStyle/>
            <a:p>
              <a:r>
                <a:rPr lang="da-DK" sz="800" dirty="0"/>
                <a:t>Id:  ”0”</a:t>
              </a:r>
            </a:p>
            <a:p>
              <a:r>
                <a:rPr lang="da-DK" sz="800" dirty="0"/>
                <a:t>Type:  </a:t>
              </a:r>
              <a:r>
                <a:rPr lang="da-DK" sz="800" b="1" dirty="0"/>
                <a:t>”A”</a:t>
              </a:r>
            </a:p>
            <a:p>
              <a:r>
                <a:rPr lang="da-DK" sz="800" dirty="0"/>
                <a:t>Key:    K/k/C/c/B/b/F/P</a:t>
              </a:r>
            </a:p>
            <a:p>
              <a:r>
                <a:rPr lang="da-DK" sz="800" dirty="0"/>
                <a:t>Value: None/1-5/0-1023</a:t>
              </a:r>
            </a:p>
            <a:p>
              <a:endParaRPr lang="da-DK" sz="800" dirty="0"/>
            </a:p>
          </p:txBody>
        </p:sp>
        <p:sp>
          <p:nvSpPr>
            <p:cNvPr id="10" name="Tekstfelt 9">
              <a:extLst>
                <a:ext uri="{FF2B5EF4-FFF2-40B4-BE49-F238E27FC236}">
                  <a16:creationId xmlns:a16="http://schemas.microsoft.com/office/drawing/2014/main" id="{A369B1C1-2747-4CF6-927F-BB891021CD09}"/>
                </a:ext>
              </a:extLst>
            </p:cNvPr>
            <p:cNvSpPr txBox="1"/>
            <p:nvPr/>
          </p:nvSpPr>
          <p:spPr>
            <a:xfrm>
              <a:off x="4847361" y="5418189"/>
              <a:ext cx="2829047" cy="830997"/>
            </a:xfrm>
            <a:prstGeom prst="rect">
              <a:avLst/>
            </a:prstGeom>
            <a:noFill/>
          </p:spPr>
          <p:txBody>
            <a:bodyPr wrap="square" rtlCol="0">
              <a:spAutoFit/>
            </a:bodyPr>
            <a:lstStyle/>
            <a:p>
              <a:r>
                <a:rPr lang="da-DK" sz="800" dirty="0"/>
                <a:t>”K” samt Value 1-5 (</a:t>
              </a:r>
              <a:r>
                <a:rPr lang="da-DK" sz="800" dirty="0" err="1"/>
                <a:t>integer</a:t>
              </a:r>
              <a:r>
                <a:rPr lang="da-DK" sz="800" dirty="0"/>
                <a:t>) når </a:t>
              </a:r>
              <a:r>
                <a:rPr lang="da-DK" sz="800" dirty="0" err="1"/>
                <a:t>key</a:t>
              </a:r>
              <a:r>
                <a:rPr lang="da-DK" sz="800" dirty="0"/>
                <a:t>  (1-5) aktiveres</a:t>
              </a:r>
            </a:p>
            <a:p>
              <a:r>
                <a:rPr lang="da-DK" sz="800" dirty="0"/>
                <a:t>”k” når </a:t>
              </a:r>
              <a:r>
                <a:rPr lang="da-DK" sz="800" dirty="0" err="1"/>
                <a:t>key</a:t>
              </a:r>
              <a:r>
                <a:rPr lang="da-DK" sz="800" dirty="0"/>
                <a:t>  deaktiveres</a:t>
              </a:r>
            </a:p>
            <a:p>
              <a:r>
                <a:rPr lang="da-DK" sz="800" dirty="0"/>
                <a:t>”C”/”c” når crash sensor aktiveres/deaktiveres.</a:t>
              </a:r>
            </a:p>
            <a:p>
              <a:r>
                <a:rPr lang="da-DK" sz="800" dirty="0"/>
                <a:t>”B”/”b” når PIR (bevægelses) sensor aktiveres/deaktiveres</a:t>
              </a:r>
            </a:p>
            <a:p>
              <a:r>
                <a:rPr lang="da-DK" sz="800" dirty="0"/>
                <a:t>”F” samt Value 1-5 (fugt niveau) når værdi ændrer sig. </a:t>
              </a:r>
            </a:p>
            <a:p>
              <a:r>
                <a:rPr lang="da-DK" sz="800" dirty="0"/>
                <a:t>”P” samt Value (0-1023) når ny værdi læses fra potentiometer.</a:t>
              </a:r>
            </a:p>
          </p:txBody>
        </p:sp>
      </p:grpSp>
      <p:pic>
        <p:nvPicPr>
          <p:cNvPr id="11" name="Billede 10">
            <a:extLst>
              <a:ext uri="{FF2B5EF4-FFF2-40B4-BE49-F238E27FC236}">
                <a16:creationId xmlns:a16="http://schemas.microsoft.com/office/drawing/2014/main" id="{8BABFEAE-D5CB-41D8-9DF0-CF274D2547C8}"/>
              </a:ext>
            </a:extLst>
          </p:cNvPr>
          <p:cNvPicPr>
            <a:picLocks noChangeAspect="1"/>
          </p:cNvPicPr>
          <p:nvPr/>
        </p:nvPicPr>
        <p:blipFill>
          <a:blip r:embed="rId7"/>
          <a:stretch>
            <a:fillRect/>
          </a:stretch>
        </p:blipFill>
        <p:spPr>
          <a:xfrm>
            <a:off x="4051325" y="5173555"/>
            <a:ext cx="2044675" cy="1254148"/>
          </a:xfrm>
          <a:prstGeom prst="rect">
            <a:avLst/>
          </a:prstGeom>
        </p:spPr>
      </p:pic>
      <p:pic>
        <p:nvPicPr>
          <p:cNvPr id="12" name="Billede 11">
            <a:extLst>
              <a:ext uri="{FF2B5EF4-FFF2-40B4-BE49-F238E27FC236}">
                <a16:creationId xmlns:a16="http://schemas.microsoft.com/office/drawing/2014/main" id="{F458330F-0EFD-4F42-BA74-97B822645C06}"/>
              </a:ext>
            </a:extLst>
          </p:cNvPr>
          <p:cNvPicPr>
            <a:picLocks noChangeAspect="1"/>
          </p:cNvPicPr>
          <p:nvPr/>
        </p:nvPicPr>
        <p:blipFill>
          <a:blip r:embed="rId8"/>
          <a:stretch>
            <a:fillRect/>
          </a:stretch>
        </p:blipFill>
        <p:spPr>
          <a:xfrm>
            <a:off x="1497345" y="3389621"/>
            <a:ext cx="142805" cy="305245"/>
          </a:xfrm>
          <a:prstGeom prst="rect">
            <a:avLst/>
          </a:prstGeom>
        </p:spPr>
      </p:pic>
      <p:cxnSp>
        <p:nvCxnSpPr>
          <p:cNvPr id="13" name="Lige forbindelse 12">
            <a:extLst>
              <a:ext uri="{FF2B5EF4-FFF2-40B4-BE49-F238E27FC236}">
                <a16:creationId xmlns:a16="http://schemas.microsoft.com/office/drawing/2014/main" id="{21DCE25D-3809-4C17-BAAC-00F1E707E884}"/>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4" name="Gruppe 13">
            <a:extLst>
              <a:ext uri="{FF2B5EF4-FFF2-40B4-BE49-F238E27FC236}">
                <a16:creationId xmlns:a16="http://schemas.microsoft.com/office/drawing/2014/main" id="{7568DF0C-AB9C-4CEE-8AA3-6967661E3F9C}"/>
              </a:ext>
            </a:extLst>
          </p:cNvPr>
          <p:cNvGrpSpPr/>
          <p:nvPr/>
        </p:nvGrpSpPr>
        <p:grpSpPr>
          <a:xfrm>
            <a:off x="778117" y="365125"/>
            <a:ext cx="10941707" cy="892551"/>
            <a:chOff x="778117" y="365125"/>
            <a:chExt cx="10941707" cy="892551"/>
          </a:xfrm>
        </p:grpSpPr>
        <p:grpSp>
          <p:nvGrpSpPr>
            <p:cNvPr id="15" name="Gruppe 14">
              <a:extLst>
                <a:ext uri="{FF2B5EF4-FFF2-40B4-BE49-F238E27FC236}">
                  <a16:creationId xmlns:a16="http://schemas.microsoft.com/office/drawing/2014/main" id="{689F9738-F201-46A4-9B25-E9E6C156116B}"/>
                </a:ext>
              </a:extLst>
            </p:cNvPr>
            <p:cNvGrpSpPr/>
            <p:nvPr/>
          </p:nvGrpSpPr>
          <p:grpSpPr>
            <a:xfrm>
              <a:off x="10313849" y="365125"/>
              <a:ext cx="1405975" cy="880659"/>
              <a:chOff x="10253785" y="5612216"/>
              <a:chExt cx="1405975" cy="880659"/>
            </a:xfrm>
          </p:grpSpPr>
          <p:pic>
            <p:nvPicPr>
              <p:cNvPr id="17" name="Picture 12" descr="Et billede, der indeholder bordservice, plade, service&#10;&#10;Beskrivelse, der er oprettet med meget høj tiltro">
                <a:extLst>
                  <a:ext uri="{FF2B5EF4-FFF2-40B4-BE49-F238E27FC236}">
                    <a16:creationId xmlns:a16="http://schemas.microsoft.com/office/drawing/2014/main" id="{0F74CE9D-9FE7-42E3-A328-29714C27D456}"/>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18" name="Tekstfelt 17">
                <a:extLst>
                  <a:ext uri="{FF2B5EF4-FFF2-40B4-BE49-F238E27FC236}">
                    <a16:creationId xmlns:a16="http://schemas.microsoft.com/office/drawing/2014/main" id="{512F051D-3D9E-4548-AAD3-6F353CE2FEE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6" name="Tekstfelt 15">
              <a:extLst>
                <a:ext uri="{FF2B5EF4-FFF2-40B4-BE49-F238E27FC236}">
                  <a16:creationId xmlns:a16="http://schemas.microsoft.com/office/drawing/2014/main" id="{EB3F9D14-15C5-4703-9946-ACCDE41EBEC3}"/>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a:t>
              </a:r>
              <a:r>
                <a:rPr lang="da-DK" sz="1400" dirty="0" err="1"/>
                <a:t>MBtype</a:t>
              </a:r>
              <a:r>
                <a:rPr lang="da-DK" sz="1400" dirty="0"/>
                <a:t>-T – </a:t>
              </a:r>
              <a:r>
                <a:rPr lang="da-DK" sz="1400" dirty="0" err="1"/>
                <a:t>Tinker</a:t>
              </a:r>
              <a:r>
                <a:rPr lang="da-DK" sz="1400" dirty="0"/>
                <a:t> Kit</a:t>
              </a:r>
            </a:p>
          </p:txBody>
        </p:sp>
      </p:grpSp>
    </p:spTree>
    <p:extLst>
      <p:ext uri="{BB962C8B-B14F-4D97-AF65-F5344CB8AC3E}">
        <p14:creationId xmlns:p14="http://schemas.microsoft.com/office/powerpoint/2010/main" val="360547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8">
            <a:extLst>
              <a:ext uri="{FF2B5EF4-FFF2-40B4-BE49-F238E27FC236}">
                <a16:creationId xmlns:a16="http://schemas.microsoft.com/office/drawing/2014/main" id="{D302E2B0-00B3-4FAC-942C-81A3C23DB4D0}"/>
              </a:ext>
            </a:extLst>
          </p:cNvPr>
          <p:cNvGraphicFramePr>
            <a:graphicFrameLocks noGrp="1"/>
          </p:cNvGraphicFramePr>
          <p:nvPr/>
        </p:nvGraphicFramePr>
        <p:xfrm>
          <a:off x="946149" y="2053166"/>
          <a:ext cx="10169525" cy="4404360"/>
        </p:xfrm>
        <a:graphic>
          <a:graphicData uri="http://schemas.openxmlformats.org/drawingml/2006/table">
            <a:tbl>
              <a:tblPr firstRow="1" bandRow="1">
                <a:tableStyleId>{5C22544A-7EE6-4342-B048-85BDC9FD1C3A}</a:tableStyleId>
              </a:tblPr>
              <a:tblGrid>
                <a:gridCol w="1349376">
                  <a:extLst>
                    <a:ext uri="{9D8B030D-6E8A-4147-A177-3AD203B41FA5}">
                      <a16:colId xmlns:a16="http://schemas.microsoft.com/office/drawing/2014/main" val="2387917540"/>
                    </a:ext>
                  </a:extLst>
                </a:gridCol>
                <a:gridCol w="1219200">
                  <a:extLst>
                    <a:ext uri="{9D8B030D-6E8A-4147-A177-3AD203B41FA5}">
                      <a16:colId xmlns:a16="http://schemas.microsoft.com/office/drawing/2014/main" val="329210973"/>
                    </a:ext>
                  </a:extLst>
                </a:gridCol>
                <a:gridCol w="1123950">
                  <a:extLst>
                    <a:ext uri="{9D8B030D-6E8A-4147-A177-3AD203B41FA5}">
                      <a16:colId xmlns:a16="http://schemas.microsoft.com/office/drawing/2014/main" val="2958814271"/>
                    </a:ext>
                  </a:extLst>
                </a:gridCol>
                <a:gridCol w="6476999">
                  <a:extLst>
                    <a:ext uri="{9D8B030D-6E8A-4147-A177-3AD203B41FA5}">
                      <a16:colId xmlns:a16="http://schemas.microsoft.com/office/drawing/2014/main" val="3522011947"/>
                    </a:ext>
                  </a:extLst>
                </a:gridCol>
              </a:tblGrid>
              <a:tr h="370840">
                <a:tc>
                  <a:txBody>
                    <a:bodyPr/>
                    <a:lstStyle/>
                    <a:p>
                      <a:r>
                        <a:rPr lang="da-DK" dirty="0"/>
                        <a:t>Type (navn)</a:t>
                      </a:r>
                    </a:p>
                  </a:txBody>
                  <a:tcPr/>
                </a:tc>
                <a:tc>
                  <a:txBody>
                    <a:bodyPr/>
                    <a:lstStyle/>
                    <a:p>
                      <a:r>
                        <a:rPr lang="da-DK" dirty="0"/>
                        <a:t>Key (ASCII)</a:t>
                      </a:r>
                    </a:p>
                  </a:txBody>
                  <a:tcPr/>
                </a:tc>
                <a:tc>
                  <a:txBody>
                    <a:bodyPr/>
                    <a:lstStyle/>
                    <a:p>
                      <a:r>
                        <a:rPr lang="da-DK" dirty="0"/>
                        <a:t>Value</a:t>
                      </a:r>
                    </a:p>
                  </a:txBody>
                  <a:tcPr/>
                </a:tc>
                <a:tc>
                  <a:txBody>
                    <a:bodyPr/>
                    <a:lstStyle/>
                    <a:p>
                      <a:r>
                        <a:rPr lang="da-DK" dirty="0"/>
                        <a:t>Beskrivelse</a:t>
                      </a:r>
                    </a:p>
                  </a:txBody>
                  <a:tcPr/>
                </a:tc>
                <a:extLst>
                  <a:ext uri="{0D108BD9-81ED-4DB2-BD59-A6C34878D82A}">
                    <a16:rowId xmlns:a16="http://schemas.microsoft.com/office/drawing/2014/main" val="1785307869"/>
                  </a:ext>
                </a:extLst>
              </a:tr>
              <a:tr h="370840">
                <a:tc>
                  <a:txBody>
                    <a:bodyPr/>
                    <a:lstStyle/>
                    <a:p>
                      <a:r>
                        <a:rPr lang="da-DK" sz="1200" dirty="0"/>
                        <a:t>MBType-A.py</a:t>
                      </a:r>
                    </a:p>
                  </a:txBody>
                  <a:tcPr/>
                </a:tc>
                <a:tc>
                  <a:txBody>
                    <a:bodyPr/>
                    <a:lstStyle/>
                    <a:p>
                      <a:r>
                        <a:rPr lang="da-DK" sz="1200" dirty="0"/>
                        <a:t>P</a:t>
                      </a:r>
                    </a:p>
                  </a:txBody>
                  <a:tcPr/>
                </a:tc>
                <a:tc>
                  <a:txBody>
                    <a:bodyPr/>
                    <a:lstStyle/>
                    <a:p>
                      <a:r>
                        <a:rPr lang="da-DK" sz="1200" dirty="0"/>
                        <a:t>0-1023</a:t>
                      </a:r>
                    </a:p>
                  </a:txBody>
                  <a:tcPr/>
                </a:tc>
                <a:tc>
                  <a:txBody>
                    <a:bodyPr/>
                    <a:lstStyle/>
                    <a:p>
                      <a:r>
                        <a:rPr lang="da-DK" sz="1200" dirty="0"/>
                        <a:t>Når analog værdi på pin 1 ændrer sig tilstrækkeligt sendes P plus værdi. (eg potentiometer) </a:t>
                      </a:r>
                    </a:p>
                  </a:txBody>
                  <a:tcPr/>
                </a:tc>
                <a:extLst>
                  <a:ext uri="{0D108BD9-81ED-4DB2-BD59-A6C34878D82A}">
                    <a16:rowId xmlns:a16="http://schemas.microsoft.com/office/drawing/2014/main" val="2640644843"/>
                  </a:ext>
                </a:extLst>
              </a:tr>
              <a:tr h="370840">
                <a:tc>
                  <a:txBody>
                    <a:bodyPr/>
                    <a:lstStyle/>
                    <a:p>
                      <a:r>
                        <a:rPr lang="da-DK" sz="1200" dirty="0"/>
                        <a:t>MBType-B.py</a:t>
                      </a:r>
                    </a:p>
                  </a:txBody>
                  <a:tcPr/>
                </a:tc>
                <a:tc>
                  <a:txBody>
                    <a:bodyPr/>
                    <a:lstStyle/>
                    <a:p>
                      <a:r>
                        <a:rPr lang="da-DK" sz="1200" dirty="0"/>
                        <a:t>X</a:t>
                      </a:r>
                    </a:p>
                    <a:p>
                      <a:r>
                        <a:rPr lang="da-DK" sz="1200" dirty="0"/>
                        <a:t>(Y,Z,V)</a:t>
                      </a:r>
                    </a:p>
                  </a:txBody>
                  <a:tcPr/>
                </a:tc>
                <a:tc>
                  <a:txBody>
                    <a:bodyPr/>
                    <a:lstStyle/>
                    <a:p>
                      <a:r>
                        <a:rPr lang="da-DK" sz="1200" dirty="0"/>
                        <a:t>+/- 2000</a:t>
                      </a:r>
                    </a:p>
                  </a:txBody>
                  <a:tcPr/>
                </a:tc>
                <a:tc>
                  <a:txBody>
                    <a:bodyPr/>
                    <a:lstStyle/>
                    <a:p>
                      <a:r>
                        <a:rPr lang="da-DK" sz="1200" dirty="0"/>
                        <a:t>Når acceleration i X-retning ændres tilstrækkeligt sendes et X efterfulgt af værdi (accelerationen).</a:t>
                      </a:r>
                    </a:p>
                    <a:p>
                      <a:r>
                        <a:rPr lang="da-DK" sz="1200" dirty="0"/>
                        <a:t>Hvis det sættes op så bruges acceleration i andre akser, alternativt kombineret (V for vektor)</a:t>
                      </a:r>
                    </a:p>
                    <a:p>
                      <a:r>
                        <a:rPr lang="da-DK" sz="1200" dirty="0"/>
                        <a:t>Med V kan værdi også blive større end 2000!</a:t>
                      </a:r>
                    </a:p>
                  </a:txBody>
                  <a:tcPr/>
                </a:tc>
                <a:extLst>
                  <a:ext uri="{0D108BD9-81ED-4DB2-BD59-A6C34878D82A}">
                    <a16:rowId xmlns:a16="http://schemas.microsoft.com/office/drawing/2014/main" val="2026164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MBType-C.py</a:t>
                      </a:r>
                    </a:p>
                  </a:txBody>
                  <a:tcPr/>
                </a:tc>
                <a:tc>
                  <a:txBody>
                    <a:bodyPr/>
                    <a:lstStyle/>
                    <a:p>
                      <a:r>
                        <a:rPr lang="da-DK" sz="1200" dirty="0"/>
                        <a:t>I</a:t>
                      </a:r>
                    </a:p>
                  </a:txBody>
                  <a:tcPr/>
                </a:tc>
                <a:tc>
                  <a:txBody>
                    <a:bodyPr/>
                    <a:lstStyle/>
                    <a:p>
                      <a:r>
                        <a:rPr lang="da-DK" sz="1200" dirty="0"/>
                        <a:t>0-255</a:t>
                      </a:r>
                    </a:p>
                  </a:txBody>
                  <a:tcPr/>
                </a:tc>
                <a:tc>
                  <a:txBody>
                    <a:bodyPr/>
                    <a:lstStyle/>
                    <a:p>
                      <a:r>
                        <a:rPr lang="da-DK" sz="1200" dirty="0"/>
                        <a:t>Når lysintensitet ændres tilstrækkeligt sendes et I for intensitet efterfulgt af værdi</a:t>
                      </a:r>
                    </a:p>
                  </a:txBody>
                  <a:tcPr/>
                </a:tc>
                <a:extLst>
                  <a:ext uri="{0D108BD9-81ED-4DB2-BD59-A6C34878D82A}">
                    <a16:rowId xmlns:a16="http://schemas.microsoft.com/office/drawing/2014/main" val="32119290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MBType-D.py</a:t>
                      </a:r>
                    </a:p>
                  </a:txBody>
                  <a:tcPr/>
                </a:tc>
                <a:tc>
                  <a:txBody>
                    <a:bodyPr/>
                    <a:lstStyle/>
                    <a:p>
                      <a:r>
                        <a:rPr lang="da-DK" sz="1200" dirty="0"/>
                        <a:t>M</a:t>
                      </a:r>
                    </a:p>
                  </a:txBody>
                  <a:tcPr/>
                </a:tc>
                <a:tc>
                  <a:txBody>
                    <a:bodyPr/>
                    <a:lstStyle/>
                    <a:p>
                      <a:r>
                        <a:rPr lang="da-DK" sz="1200" dirty="0"/>
                        <a:t>80 tusind</a:t>
                      </a:r>
                    </a:p>
                    <a:p>
                      <a:r>
                        <a:rPr lang="da-DK" sz="1200" dirty="0"/>
                        <a:t>Op til 3 </a:t>
                      </a:r>
                      <a:r>
                        <a:rPr lang="da-DK" sz="1200" dirty="0" err="1"/>
                        <a:t>mill</a:t>
                      </a:r>
                      <a:r>
                        <a:rPr lang="da-DK" sz="1200" dirty="0"/>
                        <a:t>.</a:t>
                      </a:r>
                    </a:p>
                  </a:txBody>
                  <a:tcPr/>
                </a:tc>
                <a:tc>
                  <a:txBody>
                    <a:bodyPr/>
                    <a:lstStyle/>
                    <a:p>
                      <a:r>
                        <a:rPr lang="da-DK" sz="1200" dirty="0"/>
                        <a:t>Når magnetfelt styrken ændres tilstrækkeligt sendes et M efterfulgt af værdi</a:t>
                      </a:r>
                    </a:p>
                    <a:p>
                      <a:r>
                        <a:rPr lang="da-DK" sz="1200" dirty="0"/>
                        <a:t>(Mulig konflikt med type 3, hvis man har begge i en opstilling – Så skal man skelne dem på type)</a:t>
                      </a:r>
                    </a:p>
                  </a:txBody>
                  <a:tcPr/>
                </a:tc>
                <a:extLst>
                  <a:ext uri="{0D108BD9-81ED-4DB2-BD59-A6C34878D82A}">
                    <a16:rowId xmlns:a16="http://schemas.microsoft.com/office/drawing/2014/main" val="10445262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MBType-K.py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A/B/1/2/4/0</a:t>
                      </a:r>
                    </a:p>
                    <a:p>
                      <a:endParaRPr lang="da-DK" sz="1200" dirty="0"/>
                    </a:p>
                  </a:txBody>
                  <a:tcPr/>
                </a:tc>
                <a:tc>
                  <a:txBody>
                    <a:bodyPr/>
                    <a:lstStyle/>
                    <a:p>
                      <a:r>
                        <a:rPr lang="da-DK" sz="1200" dirty="0"/>
                        <a:t>0 når tast aktiveres</a:t>
                      </a:r>
                    </a:p>
                    <a:p>
                      <a:r>
                        <a:rPr lang="da-DK" sz="1200" dirty="0"/>
                        <a:t>65,66,49,50,52 når hhv. A,B,1,2,4 tast deaktiveres</a:t>
                      </a:r>
                    </a:p>
                  </a:txBody>
                  <a:tcPr/>
                </a:tc>
                <a:tc>
                  <a:txBody>
                    <a:bodyPr/>
                    <a:lstStyle/>
                    <a:p>
                      <a:r>
                        <a:rPr lang="da-DK" sz="1200" dirty="0"/>
                        <a:t>Alternativ til Type 0 – Kompatibel med type nul, men er hurtigere (kun med 10 </a:t>
                      </a:r>
                      <a:r>
                        <a:rPr lang="da-DK" sz="1200" dirty="0" err="1"/>
                        <a:t>msec</a:t>
                      </a:r>
                      <a:r>
                        <a:rPr lang="da-DK" sz="1200" dirty="0"/>
                        <a:t> </a:t>
                      </a:r>
                      <a:r>
                        <a:rPr lang="da-DK" sz="1200" dirty="0" err="1"/>
                        <a:t>sleep</a:t>
                      </a:r>
                      <a:r>
                        <a:rPr lang="da-DK" sz="1200" dirty="0"/>
                        <a:t> i modsætning til 50msec i type 0, og radio buffer tømmes inden </a:t>
                      </a:r>
                      <a:r>
                        <a:rPr lang="da-DK" sz="1200" dirty="0" err="1"/>
                        <a:t>sleep</a:t>
                      </a:r>
                      <a:r>
                        <a:rPr lang="da-DK" sz="1200" dirty="0"/>
                        <a:t>). </a:t>
                      </a:r>
                    </a:p>
                    <a:p>
                      <a:r>
                        <a:rPr lang="da-DK" sz="1200" dirty="0"/>
                        <a:t>Desuden angives den tast der er deaktiveret i </a:t>
                      </a:r>
                      <a:r>
                        <a:rPr lang="da-DK" sz="1200" dirty="0" err="1"/>
                        <a:t>value</a:t>
                      </a:r>
                      <a:r>
                        <a:rPr lang="da-DK" sz="1200" dirty="0"/>
                        <a:t> når ”0” sendes som </a:t>
                      </a:r>
                      <a:r>
                        <a:rPr lang="da-DK" sz="1200" dirty="0" err="1"/>
                        <a:t>key</a:t>
                      </a:r>
                      <a:r>
                        <a:rPr lang="da-DK" sz="1200" dirty="0"/>
                        <a:t>.</a:t>
                      </a:r>
                    </a:p>
                  </a:txBody>
                  <a:tcPr/>
                </a:tc>
                <a:extLst>
                  <a:ext uri="{0D108BD9-81ED-4DB2-BD59-A6C34878D82A}">
                    <a16:rowId xmlns:a16="http://schemas.microsoft.com/office/drawing/2014/main" val="2858936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MBType-T.py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dirty="0"/>
                    </a:p>
                  </a:txBody>
                  <a:tcPr/>
                </a:tc>
                <a:tc>
                  <a:txBody>
                    <a:bodyPr/>
                    <a:lstStyle/>
                    <a:p>
                      <a:r>
                        <a:rPr lang="da-DK" sz="1200" dirty="0"/>
                        <a:t>K/k</a:t>
                      </a:r>
                    </a:p>
                    <a:p>
                      <a:r>
                        <a:rPr lang="da-DK" sz="1200" dirty="0"/>
                        <a:t>C/c</a:t>
                      </a:r>
                    </a:p>
                    <a:p>
                      <a:r>
                        <a:rPr lang="da-DK" sz="1200" dirty="0"/>
                        <a:t>B/b</a:t>
                      </a:r>
                    </a:p>
                    <a:p>
                      <a:r>
                        <a:rPr lang="da-DK" sz="1200" dirty="0"/>
                        <a:t>F</a:t>
                      </a:r>
                    </a:p>
                    <a:p>
                      <a:r>
                        <a:rPr lang="da-DK" sz="1200" dirty="0"/>
                        <a:t>P</a:t>
                      </a:r>
                    </a:p>
                  </a:txBody>
                  <a:tcPr/>
                </a:tc>
                <a:tc>
                  <a:txBody>
                    <a:bodyPr/>
                    <a:lstStyle/>
                    <a:p>
                      <a:r>
                        <a:rPr lang="da-DK" sz="1200" dirty="0"/>
                        <a:t>1,2,3,4,5</a:t>
                      </a:r>
                    </a:p>
                    <a:p>
                      <a:r>
                        <a:rPr lang="da-DK" sz="1200" dirty="0"/>
                        <a:t>0</a:t>
                      </a:r>
                    </a:p>
                    <a:p>
                      <a:r>
                        <a:rPr lang="da-DK" sz="1200" dirty="0"/>
                        <a:t>0</a:t>
                      </a:r>
                    </a:p>
                    <a:p>
                      <a:r>
                        <a:rPr lang="da-DK" sz="1200" dirty="0"/>
                        <a:t>1,2,3,4,5</a:t>
                      </a:r>
                    </a:p>
                    <a:p>
                      <a:r>
                        <a:rPr lang="da-DK" sz="1200" dirty="0"/>
                        <a:t>0-1023</a:t>
                      </a:r>
                    </a:p>
                  </a:txBody>
                  <a:tcPr/>
                </a:tc>
                <a:tc>
                  <a:txBody>
                    <a:bodyPr/>
                    <a:lstStyle/>
                    <a:p>
                      <a:r>
                        <a:rPr lang="da-DK" sz="1200" dirty="0" err="1"/>
                        <a:t>Tinker</a:t>
                      </a:r>
                      <a:r>
                        <a:rPr lang="da-DK" sz="1200" dirty="0"/>
                        <a:t> Kit sensor inputs når Keyboard er på pin0, potentiometer på pin1,fugtmåler på pin2, crash sensor på pin8 og PIR sensor på pin12. Se mere i kommentarerne i koden.</a:t>
                      </a:r>
                    </a:p>
                  </a:txBody>
                  <a:tcPr/>
                </a:tc>
                <a:extLst>
                  <a:ext uri="{0D108BD9-81ED-4DB2-BD59-A6C34878D82A}">
                    <a16:rowId xmlns:a16="http://schemas.microsoft.com/office/drawing/2014/main" val="4093522130"/>
                  </a:ext>
                </a:extLst>
              </a:tr>
            </a:tbl>
          </a:graphicData>
        </a:graphic>
      </p:graphicFrame>
      <p:grpSp>
        <p:nvGrpSpPr>
          <p:cNvPr id="3" name="Gruppe 2">
            <a:extLst>
              <a:ext uri="{FF2B5EF4-FFF2-40B4-BE49-F238E27FC236}">
                <a16:creationId xmlns:a16="http://schemas.microsoft.com/office/drawing/2014/main" id="{C1A14883-055F-42FB-8901-791B490856D7}"/>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BFBCB02B-D82B-4B05-83BC-372561E4E9B6}"/>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061298CB-8E95-49C4-BA0B-3C1327C6C806}"/>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5CE1F425-7A60-4398-B1AE-968CCB1E9E6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2036330A-5C56-4357-87AA-971C6478C9B1}"/>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Oversigt Microbit-koder-2</a:t>
              </a:r>
            </a:p>
          </p:txBody>
        </p:sp>
      </p:grpSp>
    </p:spTree>
    <p:extLst>
      <p:ext uri="{BB962C8B-B14F-4D97-AF65-F5344CB8AC3E}">
        <p14:creationId xmlns:p14="http://schemas.microsoft.com/office/powerpoint/2010/main" val="3469077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lede 33">
            <a:extLst>
              <a:ext uri="{FF2B5EF4-FFF2-40B4-BE49-F238E27FC236}">
                <a16:creationId xmlns:a16="http://schemas.microsoft.com/office/drawing/2014/main" id="{1F8661D7-CA89-4D4D-91A7-C835994BC1F1}"/>
              </a:ext>
            </a:extLst>
          </p:cNvPr>
          <p:cNvPicPr>
            <a:picLocks noChangeAspect="1"/>
          </p:cNvPicPr>
          <p:nvPr/>
        </p:nvPicPr>
        <p:blipFill>
          <a:blip r:embed="rId3"/>
          <a:stretch>
            <a:fillRect/>
          </a:stretch>
        </p:blipFill>
        <p:spPr>
          <a:xfrm>
            <a:off x="4355062" y="1644775"/>
            <a:ext cx="7135788" cy="4442704"/>
          </a:xfrm>
          <a:prstGeom prst="rect">
            <a:avLst/>
          </a:prstGeom>
        </p:spPr>
      </p:pic>
      <p:sp>
        <p:nvSpPr>
          <p:cNvPr id="3" name="Rektangel 2">
            <a:extLst>
              <a:ext uri="{FF2B5EF4-FFF2-40B4-BE49-F238E27FC236}">
                <a16:creationId xmlns:a16="http://schemas.microsoft.com/office/drawing/2014/main" id="{05438856-E20E-4C8C-B8BF-B7F763C7DF2E}"/>
              </a:ext>
            </a:extLst>
          </p:cNvPr>
          <p:cNvSpPr/>
          <p:nvPr/>
        </p:nvSpPr>
        <p:spPr>
          <a:xfrm>
            <a:off x="4203700" y="5113781"/>
            <a:ext cx="6591300" cy="103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kstfelt 1">
            <a:extLst>
              <a:ext uri="{FF2B5EF4-FFF2-40B4-BE49-F238E27FC236}">
                <a16:creationId xmlns:a16="http://schemas.microsoft.com/office/drawing/2014/main" id="{8B016CC8-6ED6-477A-A02C-41D5E5891E5E}"/>
              </a:ext>
            </a:extLst>
          </p:cNvPr>
          <p:cNvSpPr txBox="1"/>
          <p:nvPr/>
        </p:nvSpPr>
        <p:spPr>
          <a:xfrm>
            <a:off x="5979025" y="5512773"/>
            <a:ext cx="5660525" cy="1015663"/>
          </a:xfrm>
          <a:prstGeom prst="rect">
            <a:avLst/>
          </a:prstGeom>
          <a:noFill/>
        </p:spPr>
        <p:txBody>
          <a:bodyPr wrap="square" rtlCol="0">
            <a:spAutoFit/>
          </a:bodyPr>
          <a:lstStyle/>
          <a:p>
            <a:r>
              <a:rPr lang="da-DK" sz="1200" dirty="0"/>
              <a:t>MBType-A.py kode </a:t>
            </a:r>
            <a:r>
              <a:rPr lang="da-DK" sz="1200" dirty="0" err="1"/>
              <a:t>loaded</a:t>
            </a:r>
            <a:r>
              <a:rPr lang="da-DK" sz="1200" dirty="0"/>
              <a:t> lokalt i </a:t>
            </a:r>
            <a:r>
              <a:rPr lang="da-DK" sz="1200" dirty="0" err="1"/>
              <a:t>i</a:t>
            </a:r>
            <a:r>
              <a:rPr lang="da-DK" sz="1200" dirty="0"/>
              <a:t> </a:t>
            </a:r>
            <a:r>
              <a:rPr lang="da-DK" sz="1200" dirty="0" err="1"/>
              <a:t>Micro:bitten</a:t>
            </a:r>
            <a:r>
              <a:rPr lang="da-DK" sz="1200" dirty="0"/>
              <a:t> (main.py). </a:t>
            </a:r>
          </a:p>
          <a:p>
            <a:r>
              <a:rPr lang="da-DK" sz="1200" dirty="0"/>
              <a:t>Potentiometer koblet til Microbitten.</a:t>
            </a:r>
          </a:p>
          <a:p>
            <a:endParaRPr lang="da-DK" sz="1200" dirty="0"/>
          </a:p>
          <a:p>
            <a:r>
              <a:rPr lang="da-DK" sz="1200" dirty="0"/>
              <a:t>LKS2Ma-MBinput-2.py i PC/MAC/PI.</a:t>
            </a:r>
          </a:p>
          <a:p>
            <a:r>
              <a:rPr lang="da-DK" sz="1200" dirty="0"/>
              <a:t>Key = ”B” modtages når der er bevægelse foran PIR sensor</a:t>
            </a:r>
          </a:p>
        </p:txBody>
      </p:sp>
      <p:grpSp>
        <p:nvGrpSpPr>
          <p:cNvPr id="59" name="Gruppe 58">
            <a:extLst>
              <a:ext uri="{FF2B5EF4-FFF2-40B4-BE49-F238E27FC236}">
                <a16:creationId xmlns:a16="http://schemas.microsoft.com/office/drawing/2014/main" id="{852344A6-B683-4143-8244-6A10DC8576EA}"/>
              </a:ext>
            </a:extLst>
          </p:cNvPr>
          <p:cNvGrpSpPr/>
          <p:nvPr/>
        </p:nvGrpSpPr>
        <p:grpSpPr>
          <a:xfrm>
            <a:off x="1499382" y="4240243"/>
            <a:ext cx="2511935" cy="1945247"/>
            <a:chOff x="3669946" y="4372912"/>
            <a:chExt cx="2511935" cy="1945247"/>
          </a:xfrm>
        </p:grpSpPr>
        <p:grpSp>
          <p:nvGrpSpPr>
            <p:cNvPr id="41" name="Gruppe 40">
              <a:extLst>
                <a:ext uri="{FF2B5EF4-FFF2-40B4-BE49-F238E27FC236}">
                  <a16:creationId xmlns:a16="http://schemas.microsoft.com/office/drawing/2014/main" id="{B35577F4-B6B6-41D5-A168-30A0353E8445}"/>
                </a:ext>
              </a:extLst>
            </p:cNvPr>
            <p:cNvGrpSpPr/>
            <p:nvPr/>
          </p:nvGrpSpPr>
          <p:grpSpPr>
            <a:xfrm>
              <a:off x="3669946" y="4372912"/>
              <a:ext cx="1716136" cy="1856762"/>
              <a:chOff x="9934402" y="1947439"/>
              <a:chExt cx="1716136" cy="1856762"/>
            </a:xfrm>
          </p:grpSpPr>
          <p:cxnSp>
            <p:nvCxnSpPr>
              <p:cNvPr id="9" name="Lige forbindelse 8">
                <a:extLst>
                  <a:ext uri="{FF2B5EF4-FFF2-40B4-BE49-F238E27FC236}">
                    <a16:creationId xmlns:a16="http://schemas.microsoft.com/office/drawing/2014/main" id="{60566B2F-C907-4F22-BAE0-5CB82A428FB7}"/>
                  </a:ext>
                </a:extLst>
              </p:cNvPr>
              <p:cNvCxnSpPr>
                <a:cxnSpLocks/>
              </p:cNvCxnSpPr>
              <p:nvPr/>
            </p:nvCxnSpPr>
            <p:spPr>
              <a:xfrm flipH="1">
                <a:off x="10203123" y="3794675"/>
                <a:ext cx="1447415" cy="0"/>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Billede 26">
                <a:extLst>
                  <a:ext uri="{FF2B5EF4-FFF2-40B4-BE49-F238E27FC236}">
                    <a16:creationId xmlns:a16="http://schemas.microsoft.com/office/drawing/2014/main" id="{20F0128F-5904-46F0-84A1-8342DEECCE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0174" y="2522277"/>
                <a:ext cx="830131" cy="696410"/>
              </a:xfrm>
              <a:prstGeom prst="rect">
                <a:avLst/>
              </a:prstGeom>
            </p:spPr>
          </p:pic>
          <p:sp>
            <p:nvSpPr>
              <p:cNvPr id="28" name="Tekstfelt 27">
                <a:extLst>
                  <a:ext uri="{FF2B5EF4-FFF2-40B4-BE49-F238E27FC236}">
                    <a16:creationId xmlns:a16="http://schemas.microsoft.com/office/drawing/2014/main" id="{E0542CEA-D981-4B86-B320-5CDD2425D209}"/>
                  </a:ext>
                </a:extLst>
              </p:cNvPr>
              <p:cNvSpPr txBox="1"/>
              <p:nvPr/>
            </p:nvSpPr>
            <p:spPr>
              <a:xfrm>
                <a:off x="9934402" y="1947439"/>
                <a:ext cx="917544" cy="584775"/>
              </a:xfrm>
              <a:prstGeom prst="rect">
                <a:avLst/>
              </a:prstGeom>
              <a:noFill/>
            </p:spPr>
            <p:txBody>
              <a:bodyPr wrap="square" rtlCol="0">
                <a:spAutoFit/>
              </a:bodyPr>
              <a:lstStyle/>
              <a:p>
                <a:r>
                  <a:rPr lang="da-DK" sz="800" dirty="0"/>
                  <a:t>Id:  ”0”</a:t>
                </a:r>
              </a:p>
              <a:p>
                <a:r>
                  <a:rPr lang="da-DK" sz="800" dirty="0"/>
                  <a:t>Type:  </a:t>
                </a:r>
                <a:r>
                  <a:rPr lang="da-DK" sz="800" b="1" dirty="0"/>
                  <a:t>”A”</a:t>
                </a:r>
              </a:p>
              <a:p>
                <a:r>
                  <a:rPr lang="da-DK" sz="800" dirty="0"/>
                  <a:t>Key:    ”P”</a:t>
                </a:r>
              </a:p>
              <a:p>
                <a:r>
                  <a:rPr lang="da-DK" sz="800" dirty="0"/>
                  <a:t>Value: 0-1023</a:t>
                </a:r>
              </a:p>
            </p:txBody>
          </p:sp>
          <p:cxnSp>
            <p:nvCxnSpPr>
              <p:cNvPr id="8" name="Lige forbindelse 7">
                <a:extLst>
                  <a:ext uri="{FF2B5EF4-FFF2-40B4-BE49-F238E27FC236}">
                    <a16:creationId xmlns:a16="http://schemas.microsoft.com/office/drawing/2014/main" id="{AAE047CA-F4E3-46E9-BE6E-A9A3282E761D}"/>
                  </a:ext>
                </a:extLst>
              </p:cNvPr>
              <p:cNvCxnSpPr>
                <a:cxnSpLocks/>
              </p:cNvCxnSpPr>
              <p:nvPr/>
            </p:nvCxnSpPr>
            <p:spPr>
              <a:xfrm>
                <a:off x="10726998" y="3191053"/>
                <a:ext cx="0" cy="325072"/>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Lige forbindelse 29">
                <a:extLst>
                  <a:ext uri="{FF2B5EF4-FFF2-40B4-BE49-F238E27FC236}">
                    <a16:creationId xmlns:a16="http://schemas.microsoft.com/office/drawing/2014/main" id="{C9514992-76B5-4FA3-B8D4-721D1B884550}"/>
                  </a:ext>
                </a:extLst>
              </p:cNvPr>
              <p:cNvCxnSpPr>
                <a:cxnSpLocks/>
              </p:cNvCxnSpPr>
              <p:nvPr/>
            </p:nvCxnSpPr>
            <p:spPr>
              <a:xfrm>
                <a:off x="10203123" y="3191143"/>
                <a:ext cx="0" cy="613058"/>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Lige forbindelse 30">
                <a:extLst>
                  <a:ext uri="{FF2B5EF4-FFF2-40B4-BE49-F238E27FC236}">
                    <a16:creationId xmlns:a16="http://schemas.microsoft.com/office/drawing/2014/main" id="{355D34D7-189F-4F97-B6EB-E7582228BD0C}"/>
                  </a:ext>
                </a:extLst>
              </p:cNvPr>
              <p:cNvCxnSpPr>
                <a:cxnSpLocks/>
              </p:cNvCxnSpPr>
              <p:nvPr/>
            </p:nvCxnSpPr>
            <p:spPr>
              <a:xfrm>
                <a:off x="10555548" y="3191053"/>
                <a:ext cx="0" cy="464304"/>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Lige forbindelse 31">
                <a:extLst>
                  <a:ext uri="{FF2B5EF4-FFF2-40B4-BE49-F238E27FC236}">
                    <a16:creationId xmlns:a16="http://schemas.microsoft.com/office/drawing/2014/main" id="{3AF33476-F502-4F9A-861B-4D64F9945B53}"/>
                  </a:ext>
                </a:extLst>
              </p:cNvPr>
              <p:cNvCxnSpPr>
                <a:cxnSpLocks/>
              </p:cNvCxnSpPr>
              <p:nvPr/>
            </p:nvCxnSpPr>
            <p:spPr>
              <a:xfrm flipH="1">
                <a:off x="10546023" y="3655357"/>
                <a:ext cx="109722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Lige forbindelse 32">
                <a:extLst>
                  <a:ext uri="{FF2B5EF4-FFF2-40B4-BE49-F238E27FC236}">
                    <a16:creationId xmlns:a16="http://schemas.microsoft.com/office/drawing/2014/main" id="{3B3CFF11-65A8-4FDF-A08F-31660A672BAE}"/>
                  </a:ext>
                </a:extLst>
              </p:cNvPr>
              <p:cNvCxnSpPr>
                <a:cxnSpLocks/>
              </p:cNvCxnSpPr>
              <p:nvPr/>
            </p:nvCxnSpPr>
            <p:spPr>
              <a:xfrm flipH="1" flipV="1">
                <a:off x="10733394" y="3508414"/>
                <a:ext cx="916248" cy="3100"/>
              </a:xfrm>
              <a:prstGeom prst="line">
                <a:avLst/>
              </a:prstGeom>
            </p:spPr>
            <p:style>
              <a:lnRef idx="3">
                <a:schemeClr val="accent4"/>
              </a:lnRef>
              <a:fillRef idx="0">
                <a:schemeClr val="accent4"/>
              </a:fillRef>
              <a:effectRef idx="2">
                <a:schemeClr val="accent4"/>
              </a:effectRef>
              <a:fontRef idx="minor">
                <a:schemeClr val="tx1"/>
              </a:fontRef>
            </p:style>
          </p:cxnSp>
        </p:grpSp>
        <p:sp>
          <p:nvSpPr>
            <p:cNvPr id="36" name="Tekstfelt 35">
              <a:extLst>
                <a:ext uri="{FF2B5EF4-FFF2-40B4-BE49-F238E27FC236}">
                  <a16:creationId xmlns:a16="http://schemas.microsoft.com/office/drawing/2014/main" id="{4115BAC9-1F51-4699-A59B-FAA16F5653FF}"/>
                </a:ext>
              </a:extLst>
            </p:cNvPr>
            <p:cNvSpPr txBox="1"/>
            <p:nvPr/>
          </p:nvSpPr>
          <p:spPr>
            <a:xfrm>
              <a:off x="5431533" y="6102715"/>
              <a:ext cx="750348" cy="215444"/>
            </a:xfrm>
            <a:prstGeom prst="rect">
              <a:avLst/>
            </a:prstGeom>
            <a:noFill/>
          </p:spPr>
          <p:txBody>
            <a:bodyPr wrap="square" rtlCol="0">
              <a:spAutoFit/>
            </a:bodyPr>
            <a:lstStyle/>
            <a:p>
              <a:r>
                <a:rPr lang="da-DK" sz="800" dirty="0"/>
                <a:t>Analog OUT</a:t>
              </a:r>
            </a:p>
          </p:txBody>
        </p:sp>
        <p:sp>
          <p:nvSpPr>
            <p:cNvPr id="37" name="Tekstfelt 36">
              <a:extLst>
                <a:ext uri="{FF2B5EF4-FFF2-40B4-BE49-F238E27FC236}">
                  <a16:creationId xmlns:a16="http://schemas.microsoft.com/office/drawing/2014/main" id="{DBA2C5F2-BB3B-4324-856A-107409512157}"/>
                </a:ext>
              </a:extLst>
            </p:cNvPr>
            <p:cNvSpPr txBox="1"/>
            <p:nvPr/>
          </p:nvSpPr>
          <p:spPr>
            <a:xfrm>
              <a:off x="5423640" y="5818471"/>
              <a:ext cx="530960" cy="215444"/>
            </a:xfrm>
            <a:prstGeom prst="rect">
              <a:avLst/>
            </a:prstGeom>
            <a:noFill/>
          </p:spPr>
          <p:txBody>
            <a:bodyPr wrap="square" rtlCol="0">
              <a:spAutoFit/>
            </a:bodyPr>
            <a:lstStyle/>
            <a:p>
              <a:r>
                <a:rPr lang="da-DK" sz="800" dirty="0"/>
                <a:t>GND</a:t>
              </a:r>
            </a:p>
          </p:txBody>
        </p:sp>
        <p:sp>
          <p:nvSpPr>
            <p:cNvPr id="38" name="Tekstfelt 37">
              <a:extLst>
                <a:ext uri="{FF2B5EF4-FFF2-40B4-BE49-F238E27FC236}">
                  <a16:creationId xmlns:a16="http://schemas.microsoft.com/office/drawing/2014/main" id="{DC05315C-4569-4579-8375-F2579F223170}"/>
                </a:ext>
              </a:extLst>
            </p:cNvPr>
            <p:cNvSpPr txBox="1"/>
            <p:nvPr/>
          </p:nvSpPr>
          <p:spPr>
            <a:xfrm>
              <a:off x="5431533" y="5968340"/>
              <a:ext cx="433923" cy="215444"/>
            </a:xfrm>
            <a:prstGeom prst="rect">
              <a:avLst/>
            </a:prstGeom>
            <a:noFill/>
          </p:spPr>
          <p:txBody>
            <a:bodyPr wrap="square" rtlCol="0">
              <a:spAutoFit/>
            </a:bodyPr>
            <a:lstStyle/>
            <a:p>
              <a:r>
                <a:rPr lang="da-DK" sz="800" dirty="0"/>
                <a:t>VCC</a:t>
              </a:r>
            </a:p>
          </p:txBody>
        </p:sp>
      </p:grpSp>
      <p:pic>
        <p:nvPicPr>
          <p:cNvPr id="45" name="Billede 44">
            <a:extLst>
              <a:ext uri="{FF2B5EF4-FFF2-40B4-BE49-F238E27FC236}">
                <a16:creationId xmlns:a16="http://schemas.microsoft.com/office/drawing/2014/main" id="{7B523007-2A80-4E56-9C7F-BB060E5BE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46" name="Gruppe 45">
            <a:extLst>
              <a:ext uri="{FF2B5EF4-FFF2-40B4-BE49-F238E27FC236}">
                <a16:creationId xmlns:a16="http://schemas.microsoft.com/office/drawing/2014/main" id="{5C2BD890-F29A-41EC-8D8F-7C7A071132F4}"/>
              </a:ext>
            </a:extLst>
          </p:cNvPr>
          <p:cNvGrpSpPr/>
          <p:nvPr/>
        </p:nvGrpSpPr>
        <p:grpSpPr>
          <a:xfrm>
            <a:off x="632015" y="2615377"/>
            <a:ext cx="2373790" cy="515758"/>
            <a:chOff x="253666" y="2393426"/>
            <a:chExt cx="2373790" cy="515758"/>
          </a:xfrm>
        </p:grpSpPr>
        <p:pic>
          <p:nvPicPr>
            <p:cNvPr id="47" name="Billede 46">
              <a:extLst>
                <a:ext uri="{FF2B5EF4-FFF2-40B4-BE49-F238E27FC236}">
                  <a16:creationId xmlns:a16="http://schemas.microsoft.com/office/drawing/2014/main" id="{506B12E0-3A97-474B-8274-8D1964A3B1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48" name="Billede 47">
              <a:extLst>
                <a:ext uri="{FF2B5EF4-FFF2-40B4-BE49-F238E27FC236}">
                  <a16:creationId xmlns:a16="http://schemas.microsoft.com/office/drawing/2014/main" id="{B98A794E-A655-4770-BDD4-389C14B4B7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49" name="Picture 1" descr="C:\Users\knudf\AppData\Local\Packages\Microsoft.Office.OneNote_8wekyb3d8bbwe\TempState\msohtmlclip\clip_image001.png">
              <a:extLst>
                <a:ext uri="{FF2B5EF4-FFF2-40B4-BE49-F238E27FC236}">
                  <a16:creationId xmlns:a16="http://schemas.microsoft.com/office/drawing/2014/main" id="{1D01650A-31F7-4FA5-883C-5B69BEE3C41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 name="Lige forbindelse 49">
            <a:extLst>
              <a:ext uri="{FF2B5EF4-FFF2-40B4-BE49-F238E27FC236}">
                <a16:creationId xmlns:a16="http://schemas.microsoft.com/office/drawing/2014/main" id="{A7A3F2DF-6976-4094-9B99-307CE1D46889}"/>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61" name="Gruppe 60">
            <a:extLst>
              <a:ext uri="{FF2B5EF4-FFF2-40B4-BE49-F238E27FC236}">
                <a16:creationId xmlns:a16="http://schemas.microsoft.com/office/drawing/2014/main" id="{55541184-017A-406F-995B-310A43AC3BFD}"/>
              </a:ext>
            </a:extLst>
          </p:cNvPr>
          <p:cNvGrpSpPr/>
          <p:nvPr/>
        </p:nvGrpSpPr>
        <p:grpSpPr>
          <a:xfrm>
            <a:off x="778117" y="365125"/>
            <a:ext cx="10941707" cy="892551"/>
            <a:chOff x="778117" y="365125"/>
            <a:chExt cx="10941707" cy="892551"/>
          </a:xfrm>
        </p:grpSpPr>
        <p:sp>
          <p:nvSpPr>
            <p:cNvPr id="62" name="Tekstfelt 61">
              <a:extLst>
                <a:ext uri="{FF2B5EF4-FFF2-40B4-BE49-F238E27FC236}">
                  <a16:creationId xmlns:a16="http://schemas.microsoft.com/office/drawing/2014/main" id="{CCE8C869-9CA1-47CC-8D3B-E90F81FDCE3C}"/>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Eksempel med </a:t>
              </a:r>
              <a:r>
                <a:rPr lang="da-DK" sz="1400" dirty="0" err="1"/>
                <a:t>MBType</a:t>
              </a:r>
              <a:r>
                <a:rPr lang="da-DK" sz="1400" dirty="0"/>
                <a:t>-A kode i Micro:Bit</a:t>
              </a:r>
            </a:p>
          </p:txBody>
        </p:sp>
        <p:grpSp>
          <p:nvGrpSpPr>
            <p:cNvPr id="63" name="Gruppe 62">
              <a:extLst>
                <a:ext uri="{FF2B5EF4-FFF2-40B4-BE49-F238E27FC236}">
                  <a16:creationId xmlns:a16="http://schemas.microsoft.com/office/drawing/2014/main" id="{BAC53214-5BF5-4BF7-9BB5-6C7F90755223}"/>
                </a:ext>
              </a:extLst>
            </p:cNvPr>
            <p:cNvGrpSpPr/>
            <p:nvPr/>
          </p:nvGrpSpPr>
          <p:grpSpPr>
            <a:xfrm>
              <a:off x="10313849" y="365125"/>
              <a:ext cx="1405975" cy="880659"/>
              <a:chOff x="10253785" y="5612216"/>
              <a:chExt cx="1405975" cy="880659"/>
            </a:xfrm>
          </p:grpSpPr>
          <p:pic>
            <p:nvPicPr>
              <p:cNvPr id="64" name="Picture 12" descr="Et billede, der indeholder bordservice, plade, service&#10;&#10;Beskrivelse, der er oprettet med meget høj tiltro">
                <a:extLst>
                  <a:ext uri="{FF2B5EF4-FFF2-40B4-BE49-F238E27FC236}">
                    <a16:creationId xmlns:a16="http://schemas.microsoft.com/office/drawing/2014/main" id="{22EEA074-38F2-40CA-AEAE-D679D8D3CE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65" name="Tekstfelt 64">
                <a:extLst>
                  <a:ext uri="{FF2B5EF4-FFF2-40B4-BE49-F238E27FC236}">
                    <a16:creationId xmlns:a16="http://schemas.microsoft.com/office/drawing/2014/main" id="{2DE8B6EA-F319-47C6-9819-9FB286A17A2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grpSp>
      <p:pic>
        <p:nvPicPr>
          <p:cNvPr id="39" name="Billede 38">
            <a:extLst>
              <a:ext uri="{FF2B5EF4-FFF2-40B4-BE49-F238E27FC236}">
                <a16:creationId xmlns:a16="http://schemas.microsoft.com/office/drawing/2014/main" id="{16675831-3F59-4011-88F8-1437E1F6BE23}"/>
              </a:ext>
            </a:extLst>
          </p:cNvPr>
          <p:cNvPicPr>
            <a:picLocks noChangeAspect="1"/>
          </p:cNvPicPr>
          <p:nvPr/>
        </p:nvPicPr>
        <p:blipFill>
          <a:blip r:embed="rId10"/>
          <a:stretch>
            <a:fillRect/>
          </a:stretch>
        </p:blipFill>
        <p:spPr>
          <a:xfrm>
            <a:off x="3915942" y="5146185"/>
            <a:ext cx="949429" cy="1079234"/>
          </a:xfrm>
          <a:prstGeom prst="rect">
            <a:avLst/>
          </a:prstGeom>
        </p:spPr>
      </p:pic>
    </p:spTree>
    <p:extLst>
      <p:ext uri="{BB962C8B-B14F-4D97-AF65-F5344CB8AC3E}">
        <p14:creationId xmlns:p14="http://schemas.microsoft.com/office/powerpoint/2010/main" val="295875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pe 18">
            <a:extLst>
              <a:ext uri="{FF2B5EF4-FFF2-40B4-BE49-F238E27FC236}">
                <a16:creationId xmlns:a16="http://schemas.microsoft.com/office/drawing/2014/main" id="{71081D67-0311-4AA6-8CB5-4F6BF0223C3E}"/>
              </a:ext>
            </a:extLst>
          </p:cNvPr>
          <p:cNvGrpSpPr/>
          <p:nvPr/>
        </p:nvGrpSpPr>
        <p:grpSpPr>
          <a:xfrm>
            <a:off x="778117" y="365125"/>
            <a:ext cx="10941707" cy="892551"/>
            <a:chOff x="778117" y="365125"/>
            <a:chExt cx="10941707" cy="892551"/>
          </a:xfrm>
        </p:grpSpPr>
        <p:grpSp>
          <p:nvGrpSpPr>
            <p:cNvPr id="20" name="Gruppe 19">
              <a:extLst>
                <a:ext uri="{FF2B5EF4-FFF2-40B4-BE49-F238E27FC236}">
                  <a16:creationId xmlns:a16="http://schemas.microsoft.com/office/drawing/2014/main" id="{09F7C94C-0843-46ED-BE0F-F48CE8449361}"/>
                </a:ext>
              </a:extLst>
            </p:cNvPr>
            <p:cNvGrpSpPr/>
            <p:nvPr/>
          </p:nvGrpSpPr>
          <p:grpSpPr>
            <a:xfrm>
              <a:off x="10313849" y="365125"/>
              <a:ext cx="1405975" cy="880659"/>
              <a:chOff x="10253785" y="5612216"/>
              <a:chExt cx="1405975" cy="880659"/>
            </a:xfrm>
          </p:grpSpPr>
          <p:pic>
            <p:nvPicPr>
              <p:cNvPr id="22" name="Picture 12" descr="Et billede, der indeholder bordservice, plade, service&#10;&#10;Beskrivelse, der er oprettet med meget høj tiltro">
                <a:extLst>
                  <a:ext uri="{FF2B5EF4-FFF2-40B4-BE49-F238E27FC236}">
                    <a16:creationId xmlns:a16="http://schemas.microsoft.com/office/drawing/2014/main" id="{44FCAEA9-B52F-4D44-B77F-7AC3ECB041A5}"/>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23" name="Tekstfelt 22">
                <a:extLst>
                  <a:ext uri="{FF2B5EF4-FFF2-40B4-BE49-F238E27FC236}">
                    <a16:creationId xmlns:a16="http://schemas.microsoft.com/office/drawing/2014/main" id="{D845819B-F164-4AF6-8570-128FB9042FD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1" name="Tekstfelt 20">
              <a:extLst>
                <a:ext uri="{FF2B5EF4-FFF2-40B4-BE49-F238E27FC236}">
                  <a16:creationId xmlns:a16="http://schemas.microsoft.com/office/drawing/2014/main" id="{DFF45F1F-C550-479B-A19F-3A6AD2BB73EB}"/>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hardware </a:t>
              </a:r>
            </a:p>
          </p:txBody>
        </p:sp>
      </p:grpSp>
      <p:pic>
        <p:nvPicPr>
          <p:cNvPr id="1025" name="Picture 1" descr="C:\Users\knudf\AppData\Local\Packages\Microsoft.Office.OneNote_8wekyb3d8bbwe\TempState\msohtmlclip\clip_image001.png">
            <a:hlinkClick r:id="rId4"/>
            <a:extLst>
              <a:ext uri="{FF2B5EF4-FFF2-40B4-BE49-F238E27FC236}">
                <a16:creationId xmlns:a16="http://schemas.microsoft.com/office/drawing/2014/main" id="{F1928929-F0DE-4A65-9B7E-4A87285BC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031" y="2955397"/>
            <a:ext cx="1755881" cy="1484320"/>
          </a:xfrm>
          <a:prstGeom prst="rect">
            <a:avLst/>
          </a:prstGeom>
          <a:noFill/>
          <a:extLst>
            <a:ext uri="{909E8E84-426E-40DD-AFC4-6F175D3DCCD1}">
              <a14:hiddenFill xmlns:a14="http://schemas.microsoft.com/office/drawing/2010/main">
                <a:solidFill>
                  <a:srgbClr val="FFFFFF"/>
                </a:solidFill>
              </a14:hiddenFill>
            </a:ext>
          </a:extLst>
        </p:spPr>
      </p:pic>
      <p:sp>
        <p:nvSpPr>
          <p:cNvPr id="3" name="Tekstfelt 2">
            <a:extLst>
              <a:ext uri="{FF2B5EF4-FFF2-40B4-BE49-F238E27FC236}">
                <a16:creationId xmlns:a16="http://schemas.microsoft.com/office/drawing/2014/main" id="{5C892178-F6FE-4F6E-BCE0-DFBF1CE4AC90}"/>
              </a:ext>
            </a:extLst>
          </p:cNvPr>
          <p:cNvSpPr txBox="1"/>
          <p:nvPr/>
        </p:nvSpPr>
        <p:spPr>
          <a:xfrm>
            <a:off x="1192669" y="2455375"/>
            <a:ext cx="1600407" cy="307777"/>
          </a:xfrm>
          <a:prstGeom prst="rect">
            <a:avLst/>
          </a:prstGeom>
          <a:noFill/>
        </p:spPr>
        <p:txBody>
          <a:bodyPr wrap="square" rtlCol="0">
            <a:spAutoFit/>
          </a:bodyPr>
          <a:lstStyle/>
          <a:p>
            <a:r>
              <a:rPr lang="da-DK" sz="1400" dirty="0"/>
              <a:t>Forstærker modul</a:t>
            </a:r>
          </a:p>
        </p:txBody>
      </p:sp>
      <p:sp>
        <p:nvSpPr>
          <p:cNvPr id="10" name="Tekstfelt 9">
            <a:extLst>
              <a:ext uri="{FF2B5EF4-FFF2-40B4-BE49-F238E27FC236}">
                <a16:creationId xmlns:a16="http://schemas.microsoft.com/office/drawing/2014/main" id="{4E88D827-8F79-4A5F-AEBA-352A4DAE2FE7}"/>
              </a:ext>
            </a:extLst>
          </p:cNvPr>
          <p:cNvSpPr txBox="1"/>
          <p:nvPr/>
        </p:nvSpPr>
        <p:spPr>
          <a:xfrm>
            <a:off x="8637831" y="2455375"/>
            <a:ext cx="2263856" cy="307777"/>
          </a:xfrm>
          <a:prstGeom prst="rect">
            <a:avLst/>
          </a:prstGeom>
          <a:noFill/>
        </p:spPr>
        <p:txBody>
          <a:bodyPr wrap="square" rtlCol="0">
            <a:spAutoFit/>
          </a:bodyPr>
          <a:lstStyle/>
          <a:p>
            <a:r>
              <a:rPr lang="da-DK" sz="1400" dirty="0"/>
              <a:t>Raspberry PI mini computer</a:t>
            </a:r>
          </a:p>
        </p:txBody>
      </p:sp>
      <p:sp>
        <p:nvSpPr>
          <p:cNvPr id="11" name="Tekstfelt 10">
            <a:extLst>
              <a:ext uri="{FF2B5EF4-FFF2-40B4-BE49-F238E27FC236}">
                <a16:creationId xmlns:a16="http://schemas.microsoft.com/office/drawing/2014/main" id="{DDDEA015-5F6B-4905-9785-A30A4C09CC4F}"/>
              </a:ext>
            </a:extLst>
          </p:cNvPr>
          <p:cNvSpPr txBox="1"/>
          <p:nvPr/>
        </p:nvSpPr>
        <p:spPr>
          <a:xfrm>
            <a:off x="1743075" y="1676075"/>
            <a:ext cx="8705849" cy="307777"/>
          </a:xfrm>
          <a:prstGeom prst="rect">
            <a:avLst/>
          </a:prstGeom>
          <a:noFill/>
        </p:spPr>
        <p:txBody>
          <a:bodyPr wrap="square" rtlCol="0">
            <a:spAutoFit/>
          </a:bodyPr>
          <a:lstStyle/>
          <a:p>
            <a:r>
              <a:rPr lang="da-DK" sz="1400" dirty="0"/>
              <a:t>Sensor input fra Micro:Bit via radio/USB kommunikation til PC/MAC/Raspberry PI, der kan generere lyd via forstærker</a:t>
            </a:r>
          </a:p>
        </p:txBody>
      </p:sp>
      <p:sp>
        <p:nvSpPr>
          <p:cNvPr id="13" name="Tekstfelt 12">
            <a:extLst>
              <a:ext uri="{FF2B5EF4-FFF2-40B4-BE49-F238E27FC236}">
                <a16:creationId xmlns:a16="http://schemas.microsoft.com/office/drawing/2014/main" id="{DB20FE21-96A0-4327-B172-27EA1A852908}"/>
              </a:ext>
            </a:extLst>
          </p:cNvPr>
          <p:cNvSpPr txBox="1"/>
          <p:nvPr/>
        </p:nvSpPr>
        <p:spPr>
          <a:xfrm>
            <a:off x="5062126" y="2455376"/>
            <a:ext cx="1759000" cy="307777"/>
          </a:xfrm>
          <a:prstGeom prst="rect">
            <a:avLst/>
          </a:prstGeom>
          <a:noFill/>
        </p:spPr>
        <p:txBody>
          <a:bodyPr wrap="square" rtlCol="0">
            <a:spAutoFit/>
          </a:bodyPr>
          <a:lstStyle/>
          <a:p>
            <a:r>
              <a:rPr lang="da-DK" sz="1400" dirty="0"/>
              <a:t>Højtaler og </a:t>
            </a:r>
            <a:r>
              <a:rPr lang="da-DK" sz="1400" dirty="0" err="1"/>
              <a:t>Micro:Bit</a:t>
            </a:r>
            <a:endParaRPr lang="da-DK" sz="1400" dirty="0"/>
          </a:p>
        </p:txBody>
      </p:sp>
      <p:pic>
        <p:nvPicPr>
          <p:cNvPr id="9" name="Billede 8">
            <a:hlinkClick r:id="rId6"/>
            <a:extLst>
              <a:ext uri="{FF2B5EF4-FFF2-40B4-BE49-F238E27FC236}">
                <a16:creationId xmlns:a16="http://schemas.microsoft.com/office/drawing/2014/main" id="{1762F0A6-11C7-44C8-ACFA-21755851177D}"/>
              </a:ext>
            </a:extLst>
          </p:cNvPr>
          <p:cNvPicPr>
            <a:picLocks noChangeAspect="1"/>
          </p:cNvPicPr>
          <p:nvPr/>
        </p:nvPicPr>
        <p:blipFill>
          <a:blip r:embed="rId7"/>
          <a:stretch>
            <a:fillRect/>
          </a:stretch>
        </p:blipFill>
        <p:spPr>
          <a:xfrm>
            <a:off x="949828" y="3080437"/>
            <a:ext cx="2046813" cy="1225561"/>
          </a:xfrm>
          <a:prstGeom prst="rect">
            <a:avLst/>
          </a:prstGeom>
        </p:spPr>
      </p:pic>
      <p:pic>
        <p:nvPicPr>
          <p:cNvPr id="24" name="C0FACF10-EF23-429F-8462-0EC556EE095B">
            <a:extLst>
              <a:ext uri="{FF2B5EF4-FFF2-40B4-BE49-F238E27FC236}">
                <a16:creationId xmlns:a16="http://schemas.microsoft.com/office/drawing/2014/main" id="{2523612B-ADEB-4258-AF35-7932D807AA7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457147" y="2955397"/>
            <a:ext cx="3200047" cy="210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Billede 16">
            <a:extLst>
              <a:ext uri="{FF2B5EF4-FFF2-40B4-BE49-F238E27FC236}">
                <a16:creationId xmlns:a16="http://schemas.microsoft.com/office/drawing/2014/main" id="{C5D8B443-324E-4B52-8161-D667AFD62F9C}"/>
              </a:ext>
            </a:extLst>
          </p:cNvPr>
          <p:cNvPicPr>
            <a:picLocks noChangeAspect="1"/>
          </p:cNvPicPr>
          <p:nvPr/>
        </p:nvPicPr>
        <p:blipFill>
          <a:blip r:embed="rId9"/>
          <a:stretch>
            <a:fillRect/>
          </a:stretch>
        </p:blipFill>
        <p:spPr>
          <a:xfrm>
            <a:off x="8533467" y="4547065"/>
            <a:ext cx="2472584" cy="1623379"/>
          </a:xfrm>
          <a:prstGeom prst="rect">
            <a:avLst/>
          </a:prstGeom>
        </p:spPr>
      </p:pic>
      <p:sp>
        <p:nvSpPr>
          <p:cNvPr id="2" name="Tekstfelt 1">
            <a:extLst>
              <a:ext uri="{FF2B5EF4-FFF2-40B4-BE49-F238E27FC236}">
                <a16:creationId xmlns:a16="http://schemas.microsoft.com/office/drawing/2014/main" id="{55806830-46F7-43C2-98CB-BF557FA933EC}"/>
              </a:ext>
            </a:extLst>
          </p:cNvPr>
          <p:cNvSpPr txBox="1"/>
          <p:nvPr/>
        </p:nvSpPr>
        <p:spPr>
          <a:xfrm>
            <a:off x="1019175" y="4743450"/>
            <a:ext cx="1977466" cy="307777"/>
          </a:xfrm>
          <a:prstGeom prst="rect">
            <a:avLst/>
          </a:prstGeom>
          <a:noFill/>
        </p:spPr>
        <p:txBody>
          <a:bodyPr wrap="square" rtlCol="0">
            <a:spAutoFit/>
          </a:bodyPr>
          <a:lstStyle/>
          <a:p>
            <a:r>
              <a:rPr lang="da-DK" sz="1400" dirty="0" err="1"/>
              <a:t>IQaudio</a:t>
            </a:r>
            <a:r>
              <a:rPr lang="da-DK" sz="1400" dirty="0"/>
              <a:t> </a:t>
            </a:r>
            <a:r>
              <a:rPr lang="da-DK" sz="1400" dirty="0" err="1"/>
              <a:t>digiAMP</a:t>
            </a:r>
            <a:r>
              <a:rPr lang="da-DK" sz="1400" dirty="0"/>
              <a:t>+</a:t>
            </a:r>
            <a:endParaRPr lang="da-DK" dirty="0"/>
          </a:p>
        </p:txBody>
      </p:sp>
    </p:spTree>
    <p:extLst>
      <p:ext uri="{BB962C8B-B14F-4D97-AF65-F5344CB8AC3E}">
        <p14:creationId xmlns:p14="http://schemas.microsoft.com/office/powerpoint/2010/main" val="303938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a:xfrm>
            <a:off x="1524000" y="1122363"/>
            <a:ext cx="9144000" cy="1655762"/>
          </a:xfrm>
        </p:spPr>
        <p:txBody>
          <a:bodyPr/>
          <a:lstStyle/>
          <a:p>
            <a:r>
              <a:rPr lang="da-DK" dirty="0"/>
              <a:t>Åben bog del til modul a</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a:xfrm>
            <a:off x="1619250" y="2959099"/>
            <a:ext cx="9144000" cy="1474787"/>
          </a:xfrm>
        </p:spPr>
        <p:txBody>
          <a:bodyPr/>
          <a:lstStyle/>
          <a:p>
            <a:r>
              <a:rPr lang="da-DK" dirty="0"/>
              <a:t>Hvis man ønsker at dykke dybere i koden og at lave nye typer.</a:t>
            </a:r>
          </a:p>
        </p:txBody>
      </p:sp>
      <p:grpSp>
        <p:nvGrpSpPr>
          <p:cNvPr id="4" name="Gruppe 3">
            <a:extLst>
              <a:ext uri="{FF2B5EF4-FFF2-40B4-BE49-F238E27FC236}">
                <a16:creationId xmlns:a16="http://schemas.microsoft.com/office/drawing/2014/main" id="{A75A9480-3500-4B32-ABB4-E6A2B203B5A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A975B116-567C-43D6-9D96-BA0233F9943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F75D146-8256-4A05-A34D-F540B6C2F8B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3F5AE74-1849-4D51-90AC-2285FD2D608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5422912-FA73-4AB4-8215-701F0965FE62}"/>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pic>
        <p:nvPicPr>
          <p:cNvPr id="9" name="08FEBFED-5613-44E5-80CD-C3D8FBB9B3DB">
            <a:extLst>
              <a:ext uri="{FF2B5EF4-FFF2-40B4-BE49-F238E27FC236}">
                <a16:creationId xmlns:a16="http://schemas.microsoft.com/office/drawing/2014/main" id="{110C7B92-034F-4D09-BA3A-A1D03BD0E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558" y="3608950"/>
            <a:ext cx="4031633" cy="302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700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17CF88EC-CD5A-4B61-85A1-7C09038F307C}"/>
              </a:ext>
            </a:extLst>
          </p:cNvPr>
          <p:cNvPicPr>
            <a:picLocks noChangeAspect="1"/>
          </p:cNvPicPr>
          <p:nvPr/>
        </p:nvPicPr>
        <p:blipFill>
          <a:blip r:embed="rId3"/>
          <a:stretch>
            <a:fillRect/>
          </a:stretch>
        </p:blipFill>
        <p:spPr>
          <a:xfrm>
            <a:off x="5680934" y="2054462"/>
            <a:ext cx="830131" cy="696410"/>
          </a:xfrm>
          <a:prstGeom prst="rect">
            <a:avLst/>
          </a:prstGeom>
        </p:spPr>
      </p:pic>
      <p:sp>
        <p:nvSpPr>
          <p:cNvPr id="3" name="Tekstfelt 2">
            <a:extLst>
              <a:ext uri="{FF2B5EF4-FFF2-40B4-BE49-F238E27FC236}">
                <a16:creationId xmlns:a16="http://schemas.microsoft.com/office/drawing/2014/main" id="{DCA09D88-3157-427B-B65D-13DDF867B7C3}"/>
              </a:ext>
            </a:extLst>
          </p:cNvPr>
          <p:cNvSpPr txBox="1"/>
          <p:nvPr/>
        </p:nvSpPr>
        <p:spPr>
          <a:xfrm>
            <a:off x="847725" y="2390775"/>
            <a:ext cx="10391775" cy="3447098"/>
          </a:xfrm>
          <a:prstGeom prst="rect">
            <a:avLst/>
          </a:prstGeom>
          <a:noFill/>
        </p:spPr>
        <p:txBody>
          <a:bodyPr wrap="square" rtlCol="0">
            <a:spAutoFit/>
          </a:bodyPr>
          <a:lstStyle/>
          <a:p>
            <a:r>
              <a:rPr lang="da-DK" dirty="0"/>
              <a:t>Overordnet struktur for alle </a:t>
            </a:r>
            <a:r>
              <a:rPr lang="da-DK" dirty="0" err="1"/>
              <a:t>MBType</a:t>
            </a:r>
            <a:r>
              <a:rPr lang="da-DK" dirty="0"/>
              <a:t>-x koder:</a:t>
            </a:r>
          </a:p>
          <a:p>
            <a:endParaRPr lang="da-DK" dirty="0"/>
          </a:p>
          <a:p>
            <a:r>
              <a:rPr lang="da-DK" sz="1400" dirty="0"/>
              <a:t>Sæt radiokanal op til den gruppe man vil lave (holde kommunikationen indenfor)</a:t>
            </a:r>
          </a:p>
          <a:p>
            <a:r>
              <a:rPr lang="da-DK" sz="1400" dirty="0"/>
              <a:t>Udskriv information om </a:t>
            </a:r>
            <a:r>
              <a:rPr lang="da-DK" sz="1400" dirty="0" err="1"/>
              <a:t>MicroBit</a:t>
            </a:r>
            <a:r>
              <a:rPr lang="da-DK" sz="1400" dirty="0"/>
              <a:t> (</a:t>
            </a:r>
            <a:r>
              <a:rPr lang="da-DK" sz="1400" dirty="0" err="1"/>
              <a:t>Kanal,Identifier,Type</a:t>
            </a:r>
            <a:r>
              <a:rPr lang="da-DK" sz="1400" dirty="0"/>
              <a:t>) så man kan skelne de forskellige MB’s i en gruppe fra hinanden.</a:t>
            </a:r>
          </a:p>
          <a:p>
            <a:endParaRPr lang="da-DK" sz="1400" dirty="0"/>
          </a:p>
          <a:p>
            <a:r>
              <a:rPr lang="da-DK" sz="1400" dirty="0"/>
              <a:t>Læs sensor input (</a:t>
            </a:r>
            <a:r>
              <a:rPr lang="da-DK" sz="1400" dirty="0" err="1"/>
              <a:t>key</a:t>
            </a:r>
            <a:r>
              <a:rPr lang="da-DK" sz="1400" dirty="0"/>
              <a:t>) – (Forskellig for de forskellige Typer)</a:t>
            </a:r>
          </a:p>
          <a:p>
            <a:endParaRPr lang="da-DK" sz="1400" dirty="0"/>
          </a:p>
          <a:p>
            <a:r>
              <a:rPr lang="da-DK" sz="1400" dirty="0"/>
              <a:t>Hvis der er sket ændringer i sensor input (</a:t>
            </a:r>
            <a:r>
              <a:rPr lang="da-DK" sz="1400" dirty="0" err="1"/>
              <a:t>key</a:t>
            </a:r>
            <a:r>
              <a:rPr lang="da-DK" sz="1400" dirty="0"/>
              <a:t>) så:</a:t>
            </a:r>
          </a:p>
          <a:p>
            <a:pPr marL="171450" indent="-171450">
              <a:buFontTx/>
              <a:buChar char="-"/>
            </a:pPr>
            <a:r>
              <a:rPr lang="da-DK" sz="1400" dirty="0"/>
              <a:t>Laves en event med typen, </a:t>
            </a:r>
            <a:r>
              <a:rPr lang="da-DK" sz="1400" dirty="0" err="1"/>
              <a:t>identifier</a:t>
            </a:r>
            <a:r>
              <a:rPr lang="da-DK" sz="1400" dirty="0"/>
              <a:t> og </a:t>
            </a:r>
            <a:r>
              <a:rPr lang="da-DK" sz="1400" dirty="0" err="1"/>
              <a:t>key</a:t>
            </a:r>
            <a:r>
              <a:rPr lang="da-DK" sz="1400" dirty="0"/>
              <a:t>, som sendes: </a:t>
            </a:r>
            <a:br>
              <a:rPr lang="da-DK" sz="1400" dirty="0"/>
            </a:br>
            <a:r>
              <a:rPr lang="da-DK" sz="1400" dirty="0"/>
              <a:t>  - på den serielle kanal (USB kabel til PC/PI/MAC) med print kommandoen</a:t>
            </a:r>
            <a:br>
              <a:rPr lang="da-DK" sz="1400" dirty="0"/>
            </a:br>
            <a:r>
              <a:rPr lang="da-DK" sz="1400" dirty="0"/>
              <a:t>  - på radio kanal til de andre MB’s i gruppen. </a:t>
            </a:r>
          </a:p>
          <a:p>
            <a:pPr marL="171450" indent="-171450">
              <a:buFontTx/>
              <a:buChar char="-"/>
            </a:pPr>
            <a:r>
              <a:rPr lang="da-DK" sz="1400" dirty="0"/>
              <a:t>Key udskrives på </a:t>
            </a:r>
            <a:r>
              <a:rPr lang="da-DK" sz="1400" dirty="0" err="1"/>
              <a:t>Microbittens</a:t>
            </a:r>
            <a:r>
              <a:rPr lang="da-DK" sz="1400" dirty="0"/>
              <a:t> lokale display for at vise hvad der er registreret.</a:t>
            </a:r>
          </a:p>
          <a:p>
            <a:pPr marL="0" indent="0">
              <a:buFontTx/>
              <a:buNone/>
            </a:pPr>
            <a:endParaRPr lang="da-DK" sz="1400" dirty="0"/>
          </a:p>
          <a:p>
            <a:pPr marL="0" indent="0">
              <a:buFontTx/>
              <a:buNone/>
            </a:pPr>
            <a:r>
              <a:rPr lang="da-DK" sz="1400" dirty="0"/>
              <a:t>Hvis noget er modtaget på radio, så:</a:t>
            </a:r>
          </a:p>
          <a:p>
            <a:pPr marL="0" indent="0">
              <a:buFontTx/>
              <a:buNone/>
            </a:pPr>
            <a:r>
              <a:rPr lang="da-DK" sz="1400" dirty="0"/>
              <a:t>- sendes det på den serielle (USB) til PC/MAC/PI (med print kommando)</a:t>
            </a:r>
          </a:p>
        </p:txBody>
      </p:sp>
      <p:grpSp>
        <p:nvGrpSpPr>
          <p:cNvPr id="4" name="Gruppe 3">
            <a:extLst>
              <a:ext uri="{FF2B5EF4-FFF2-40B4-BE49-F238E27FC236}">
                <a16:creationId xmlns:a16="http://schemas.microsoft.com/office/drawing/2014/main" id="{417408D7-F32E-4E8B-84A3-9C9E1C10F7C1}"/>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758700D5-5095-4114-9403-66FDF0C36B7E}"/>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F2755097-2092-4798-B478-44AD772CF876}"/>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5F43CCE8-D568-464C-BAE1-211137AEBB8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2A5B939-590D-4EA8-8C13-9B364BCBDA93}"/>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Åben bog – </a:t>
              </a:r>
              <a:r>
                <a:rPr lang="da-DK" sz="1400" dirty="0" err="1"/>
                <a:t>MBType</a:t>
              </a:r>
              <a:r>
                <a:rPr lang="da-DK" sz="1400" dirty="0"/>
                <a:t>-x koder  </a:t>
              </a:r>
            </a:p>
          </p:txBody>
        </p:sp>
      </p:grpSp>
    </p:spTree>
    <p:extLst>
      <p:ext uri="{BB962C8B-B14F-4D97-AF65-F5344CB8AC3E}">
        <p14:creationId xmlns:p14="http://schemas.microsoft.com/office/powerpoint/2010/main" val="2014152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EC8E6AB3-00D5-4E50-A7A8-C57B98D23BD7}"/>
              </a:ext>
            </a:extLst>
          </p:cNvPr>
          <p:cNvPicPr>
            <a:picLocks noChangeAspect="1"/>
          </p:cNvPicPr>
          <p:nvPr/>
        </p:nvPicPr>
        <p:blipFill>
          <a:blip r:embed="rId3"/>
          <a:stretch>
            <a:fillRect/>
          </a:stretch>
        </p:blipFill>
        <p:spPr>
          <a:xfrm>
            <a:off x="269721" y="1496589"/>
            <a:ext cx="6531504" cy="4148605"/>
          </a:xfrm>
          <a:prstGeom prst="rect">
            <a:avLst/>
          </a:prstGeom>
        </p:spPr>
      </p:pic>
      <p:pic>
        <p:nvPicPr>
          <p:cNvPr id="3" name="Billede 2">
            <a:extLst>
              <a:ext uri="{FF2B5EF4-FFF2-40B4-BE49-F238E27FC236}">
                <a16:creationId xmlns:a16="http://schemas.microsoft.com/office/drawing/2014/main" id="{E8375993-7ED3-4CBE-A0A2-64D540AF9807}"/>
              </a:ext>
            </a:extLst>
          </p:cNvPr>
          <p:cNvPicPr>
            <a:picLocks noChangeAspect="1"/>
          </p:cNvPicPr>
          <p:nvPr/>
        </p:nvPicPr>
        <p:blipFill>
          <a:blip r:embed="rId4"/>
          <a:stretch>
            <a:fillRect/>
          </a:stretch>
        </p:blipFill>
        <p:spPr>
          <a:xfrm>
            <a:off x="6801225" y="1496589"/>
            <a:ext cx="830131" cy="696410"/>
          </a:xfrm>
          <a:prstGeom prst="rect">
            <a:avLst/>
          </a:prstGeom>
        </p:spPr>
      </p:pic>
      <p:pic>
        <p:nvPicPr>
          <p:cNvPr id="4" name="Billede 3">
            <a:extLst>
              <a:ext uri="{FF2B5EF4-FFF2-40B4-BE49-F238E27FC236}">
                <a16:creationId xmlns:a16="http://schemas.microsoft.com/office/drawing/2014/main" id="{C1A742C6-AE48-4816-B16D-8DEC49D8AE21}"/>
              </a:ext>
            </a:extLst>
          </p:cNvPr>
          <p:cNvPicPr>
            <a:picLocks noChangeAspect="1"/>
          </p:cNvPicPr>
          <p:nvPr/>
        </p:nvPicPr>
        <p:blipFill>
          <a:blip r:embed="rId5"/>
          <a:stretch>
            <a:fillRect/>
          </a:stretch>
        </p:blipFill>
        <p:spPr>
          <a:xfrm>
            <a:off x="6000750" y="2270085"/>
            <a:ext cx="5797275" cy="4225691"/>
          </a:xfrm>
          <a:prstGeom prst="rect">
            <a:avLst/>
          </a:prstGeom>
        </p:spPr>
      </p:pic>
      <p:grpSp>
        <p:nvGrpSpPr>
          <p:cNvPr id="5" name="Gruppe 4">
            <a:extLst>
              <a:ext uri="{FF2B5EF4-FFF2-40B4-BE49-F238E27FC236}">
                <a16:creationId xmlns:a16="http://schemas.microsoft.com/office/drawing/2014/main" id="{07E080C2-6885-4656-8D51-33B5E5086308}"/>
              </a:ext>
            </a:extLst>
          </p:cNvPr>
          <p:cNvGrpSpPr/>
          <p:nvPr/>
        </p:nvGrpSpPr>
        <p:grpSpPr>
          <a:xfrm>
            <a:off x="778117" y="365125"/>
            <a:ext cx="10941707" cy="892551"/>
            <a:chOff x="778117" y="365125"/>
            <a:chExt cx="10941707" cy="892551"/>
          </a:xfrm>
        </p:grpSpPr>
        <p:grpSp>
          <p:nvGrpSpPr>
            <p:cNvPr id="6" name="Gruppe 5">
              <a:extLst>
                <a:ext uri="{FF2B5EF4-FFF2-40B4-BE49-F238E27FC236}">
                  <a16:creationId xmlns:a16="http://schemas.microsoft.com/office/drawing/2014/main" id="{37322AA7-2460-4EFE-9767-A4533F76D089}"/>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082FDD94-236D-4454-857B-F7C64B56FEAF}"/>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E2410F46-078C-43F2-9F05-AF5F798A7E1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07D3B01C-4218-4DF2-859B-D4EAEBD63D12}"/>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Åben bog – MBType-0 koden som eksempel  </a:t>
              </a:r>
            </a:p>
          </p:txBody>
        </p:sp>
      </p:grpSp>
    </p:spTree>
    <p:extLst>
      <p:ext uri="{BB962C8B-B14F-4D97-AF65-F5344CB8AC3E}">
        <p14:creationId xmlns:p14="http://schemas.microsoft.com/office/powerpoint/2010/main" val="381296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8">
            <a:extLst>
              <a:ext uri="{FF2B5EF4-FFF2-40B4-BE49-F238E27FC236}">
                <a16:creationId xmlns:a16="http://schemas.microsoft.com/office/drawing/2014/main" id="{546EC760-6E0B-4146-9253-C9B29C333071}"/>
              </a:ext>
            </a:extLst>
          </p:cNvPr>
          <p:cNvGraphicFramePr>
            <a:graphicFrameLocks noGrp="1"/>
          </p:cNvGraphicFramePr>
          <p:nvPr/>
        </p:nvGraphicFramePr>
        <p:xfrm>
          <a:off x="1011237" y="3831166"/>
          <a:ext cx="10169525" cy="741680"/>
        </p:xfrm>
        <a:graphic>
          <a:graphicData uri="http://schemas.openxmlformats.org/drawingml/2006/table">
            <a:tbl>
              <a:tblPr firstRow="1" bandRow="1">
                <a:tableStyleId>{5C22544A-7EE6-4342-B048-85BDC9FD1C3A}</a:tableStyleId>
              </a:tblPr>
              <a:tblGrid>
                <a:gridCol w="1349376">
                  <a:extLst>
                    <a:ext uri="{9D8B030D-6E8A-4147-A177-3AD203B41FA5}">
                      <a16:colId xmlns:a16="http://schemas.microsoft.com/office/drawing/2014/main" val="2387917540"/>
                    </a:ext>
                  </a:extLst>
                </a:gridCol>
                <a:gridCol w="1219200">
                  <a:extLst>
                    <a:ext uri="{9D8B030D-6E8A-4147-A177-3AD203B41FA5}">
                      <a16:colId xmlns:a16="http://schemas.microsoft.com/office/drawing/2014/main" val="329210973"/>
                    </a:ext>
                  </a:extLst>
                </a:gridCol>
                <a:gridCol w="1123950">
                  <a:extLst>
                    <a:ext uri="{9D8B030D-6E8A-4147-A177-3AD203B41FA5}">
                      <a16:colId xmlns:a16="http://schemas.microsoft.com/office/drawing/2014/main" val="2958814271"/>
                    </a:ext>
                  </a:extLst>
                </a:gridCol>
                <a:gridCol w="6476999">
                  <a:extLst>
                    <a:ext uri="{9D8B030D-6E8A-4147-A177-3AD203B41FA5}">
                      <a16:colId xmlns:a16="http://schemas.microsoft.com/office/drawing/2014/main" val="3522011947"/>
                    </a:ext>
                  </a:extLst>
                </a:gridCol>
              </a:tblGrid>
              <a:tr h="370840">
                <a:tc>
                  <a:txBody>
                    <a:bodyPr/>
                    <a:lstStyle/>
                    <a:p>
                      <a:r>
                        <a:rPr lang="da-DK" dirty="0"/>
                        <a:t>Type (navn)</a:t>
                      </a:r>
                    </a:p>
                  </a:txBody>
                  <a:tcPr/>
                </a:tc>
                <a:tc>
                  <a:txBody>
                    <a:bodyPr/>
                    <a:lstStyle/>
                    <a:p>
                      <a:r>
                        <a:rPr lang="da-DK" dirty="0"/>
                        <a:t>Key (ASCII)</a:t>
                      </a:r>
                    </a:p>
                  </a:txBody>
                  <a:tcPr/>
                </a:tc>
                <a:tc>
                  <a:txBody>
                    <a:bodyPr/>
                    <a:lstStyle/>
                    <a:p>
                      <a:r>
                        <a:rPr lang="da-DK" dirty="0"/>
                        <a:t>Value</a:t>
                      </a:r>
                    </a:p>
                  </a:txBody>
                  <a:tcPr/>
                </a:tc>
                <a:tc>
                  <a:txBody>
                    <a:bodyPr/>
                    <a:lstStyle/>
                    <a:p>
                      <a:r>
                        <a:rPr lang="da-DK" dirty="0"/>
                        <a:t>Beskrivelse</a:t>
                      </a:r>
                    </a:p>
                  </a:txBody>
                  <a:tcPr/>
                </a:tc>
                <a:extLst>
                  <a:ext uri="{0D108BD9-81ED-4DB2-BD59-A6C34878D82A}">
                    <a16:rowId xmlns:a16="http://schemas.microsoft.com/office/drawing/2014/main" val="1785307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MBType-E.py</a:t>
                      </a:r>
                    </a:p>
                  </a:txBody>
                  <a:tcPr/>
                </a:tc>
                <a:tc>
                  <a:txBody>
                    <a:bodyPr/>
                    <a:lstStyle/>
                    <a:p>
                      <a:r>
                        <a:rPr lang="da-DK" sz="1200" dirty="0"/>
                        <a:t>N</a:t>
                      </a:r>
                    </a:p>
                  </a:txBody>
                  <a:tcPr/>
                </a:tc>
                <a:tc>
                  <a:txBody>
                    <a:bodyPr/>
                    <a:lstStyle/>
                    <a:p>
                      <a:r>
                        <a:rPr lang="da-DK" sz="1200" dirty="0"/>
                        <a:t>0-255</a:t>
                      </a:r>
                    </a:p>
                  </a:txBody>
                  <a:tcPr/>
                </a:tc>
                <a:tc>
                  <a:txBody>
                    <a:bodyPr/>
                    <a:lstStyle/>
                    <a:p>
                      <a:r>
                        <a:rPr lang="da-DK" sz="1200" dirty="0"/>
                        <a:t>Når lyd niveau ændres tilstrækkeligt sendes et N for </a:t>
                      </a:r>
                      <a:r>
                        <a:rPr lang="da-DK" sz="1200" dirty="0" err="1"/>
                        <a:t>Noise</a:t>
                      </a:r>
                      <a:r>
                        <a:rPr lang="da-DK" sz="1200" dirty="0"/>
                        <a:t>/niveau efterfulgt af værdi.</a:t>
                      </a:r>
                    </a:p>
                  </a:txBody>
                  <a:tcPr/>
                </a:tc>
                <a:extLst>
                  <a:ext uri="{0D108BD9-81ED-4DB2-BD59-A6C34878D82A}">
                    <a16:rowId xmlns:a16="http://schemas.microsoft.com/office/drawing/2014/main" val="3211929026"/>
                  </a:ext>
                </a:extLst>
              </a:tr>
            </a:tbl>
          </a:graphicData>
        </a:graphic>
      </p:graphicFrame>
      <p:grpSp>
        <p:nvGrpSpPr>
          <p:cNvPr id="3" name="Gruppe 2">
            <a:extLst>
              <a:ext uri="{FF2B5EF4-FFF2-40B4-BE49-F238E27FC236}">
                <a16:creationId xmlns:a16="http://schemas.microsoft.com/office/drawing/2014/main" id="{C78C82FA-5C09-4C37-B5C8-02FBD034F7F4}"/>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0444E110-93EF-4F46-A297-064A7C7043F2}"/>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726D740C-6AE6-4D2E-A7A5-F36927280922}"/>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255555AA-8A31-4C38-B7B0-5A33F1A5D2D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CB1B2B34-11A9-42D4-BC68-173A8289DB14}"/>
                </a:ext>
              </a:extLst>
            </p:cNvPr>
            <p:cNvSpPr txBox="1"/>
            <p:nvPr/>
          </p:nvSpPr>
          <p:spPr>
            <a:xfrm>
              <a:off x="778117" y="488235"/>
              <a:ext cx="9535731" cy="769441"/>
            </a:xfrm>
            <a:prstGeom prst="rect">
              <a:avLst/>
            </a:prstGeom>
            <a:noFill/>
          </p:spPr>
          <p:txBody>
            <a:bodyPr wrap="square" rtlCol="0">
              <a:spAutoFit/>
            </a:bodyPr>
            <a:lstStyle/>
            <a:p>
              <a:r>
                <a:rPr lang="da-DK" sz="4400" dirty="0"/>
                <a:t>Spor 2 Modul a:  </a:t>
              </a:r>
              <a:r>
                <a:rPr lang="da-DK" sz="1400" dirty="0"/>
                <a:t>Åben bog opgave – Lav en Type N der læser og sender lyd niveau</a:t>
              </a:r>
            </a:p>
          </p:txBody>
        </p:sp>
      </p:grpSp>
      <p:sp>
        <p:nvSpPr>
          <p:cNvPr id="8" name="Tekstfelt 7">
            <a:extLst>
              <a:ext uri="{FF2B5EF4-FFF2-40B4-BE49-F238E27FC236}">
                <a16:creationId xmlns:a16="http://schemas.microsoft.com/office/drawing/2014/main" id="{21A6FEC8-31AB-44C6-B1E9-6320BA3106EC}"/>
              </a:ext>
            </a:extLst>
          </p:cNvPr>
          <p:cNvSpPr txBox="1"/>
          <p:nvPr/>
        </p:nvSpPr>
        <p:spPr>
          <a:xfrm>
            <a:off x="1011236" y="1948044"/>
            <a:ext cx="10169525" cy="1815882"/>
          </a:xfrm>
          <a:prstGeom prst="rect">
            <a:avLst/>
          </a:prstGeom>
          <a:noFill/>
        </p:spPr>
        <p:txBody>
          <a:bodyPr wrap="square" rtlCol="0">
            <a:spAutoFit/>
          </a:bodyPr>
          <a:lstStyle/>
          <a:p>
            <a:r>
              <a:rPr lang="da-DK" sz="1600" b="1" dirty="0">
                <a:latin typeface="Calibri" panose="020F0502020204030204" pitchFamily="34" charset="0"/>
                <a:ea typeface="Calibri" panose="020F0502020204030204" pitchFamily="34" charset="0"/>
              </a:rPr>
              <a:t>Opgave 1</a:t>
            </a:r>
            <a:r>
              <a:rPr lang="da-DK" sz="1600" dirty="0">
                <a:latin typeface="Calibri" panose="020F0502020204030204" pitchFamily="34" charset="0"/>
                <a:ea typeface="Calibri" panose="020F0502020204030204" pitchFamily="34" charset="0"/>
              </a:rPr>
              <a:t>: </a:t>
            </a:r>
            <a:r>
              <a:rPr lang="da-DK" sz="1600" dirty="0">
                <a:effectLst/>
                <a:latin typeface="Calibri" panose="020F0502020204030204" pitchFamily="34" charset="0"/>
                <a:ea typeface="Calibri" panose="020F0502020204030204" pitchFamily="34" charset="0"/>
              </a:rPr>
              <a:t>Lav en MBType-E.py til Micro:Bit (version 2), som sender type = ”E”, </a:t>
            </a:r>
            <a:r>
              <a:rPr lang="da-DK" sz="1600" dirty="0" err="1">
                <a:effectLst/>
                <a:latin typeface="Calibri" panose="020F0502020204030204" pitchFamily="34" charset="0"/>
                <a:ea typeface="Calibri" panose="020F0502020204030204" pitchFamily="34" charset="0"/>
              </a:rPr>
              <a:t>key</a:t>
            </a:r>
            <a:r>
              <a:rPr lang="da-DK" sz="1600" dirty="0">
                <a:effectLst/>
                <a:latin typeface="Calibri" panose="020F0502020204030204" pitchFamily="34" charset="0"/>
                <a:ea typeface="Calibri" panose="020F0502020204030204" pitchFamily="34" charset="0"/>
              </a:rPr>
              <a:t>=”N” (</a:t>
            </a:r>
            <a:r>
              <a:rPr lang="da-DK" sz="1600" dirty="0" err="1">
                <a:effectLst/>
                <a:latin typeface="Calibri" panose="020F0502020204030204" pitchFamily="34" charset="0"/>
                <a:ea typeface="Calibri" panose="020F0502020204030204" pitchFamily="34" charset="0"/>
              </a:rPr>
              <a:t>noise</a:t>
            </a:r>
            <a:r>
              <a:rPr lang="da-DK" sz="1600" dirty="0">
                <a:effectLst/>
                <a:latin typeface="Calibri" panose="020F0502020204030204" pitchFamily="34" charset="0"/>
                <a:ea typeface="Calibri" panose="020F0502020204030204" pitchFamily="34" charset="0"/>
              </a:rPr>
              <a:t>) efterfulgt af værdi v lig med aflæst lyd niveau fra den interne mikrofon på </a:t>
            </a:r>
            <a:r>
              <a:rPr lang="da-DK" sz="1600" dirty="0" err="1">
                <a:effectLst/>
                <a:latin typeface="Calibri" panose="020F0502020204030204" pitchFamily="34" charset="0"/>
                <a:ea typeface="Calibri" panose="020F0502020204030204" pitchFamily="34" charset="0"/>
              </a:rPr>
              <a:t>microbit</a:t>
            </a:r>
            <a:r>
              <a:rPr lang="da-DK" sz="1600" dirty="0">
                <a:effectLst/>
                <a:latin typeface="Calibri" panose="020F0502020204030204" pitchFamily="34" charset="0"/>
                <a:ea typeface="Calibri" panose="020F0502020204030204" pitchFamily="34" charset="0"/>
              </a:rPr>
              <a:t> (0-255), som passer ind i den protokol som er i Lyd-Kit”</a:t>
            </a:r>
          </a:p>
          <a:p>
            <a:r>
              <a:rPr lang="da-DK" sz="1600" dirty="0">
                <a:effectLst/>
                <a:latin typeface="Calibri" panose="020F0502020204030204" pitchFamily="34" charset="0"/>
                <a:ea typeface="Calibri" panose="020F0502020204030204" pitchFamily="34" charset="0"/>
              </a:rPr>
              <a:t> </a:t>
            </a:r>
          </a:p>
          <a:p>
            <a:r>
              <a:rPr lang="da-DK" sz="1600" dirty="0">
                <a:effectLst/>
                <a:latin typeface="Calibri" panose="020F0502020204030204" pitchFamily="34" charset="0"/>
                <a:ea typeface="Calibri" panose="020F0502020204030204" pitchFamily="34" charset="0"/>
              </a:rPr>
              <a:t>HINT: Tag udgangspunkt i </a:t>
            </a:r>
            <a:r>
              <a:rPr lang="da-DK" sz="1600" dirty="0" err="1">
                <a:effectLst/>
                <a:latin typeface="Calibri" panose="020F0502020204030204" pitchFamily="34" charset="0"/>
                <a:ea typeface="Calibri" panose="020F0502020204030204" pitchFamily="34" charset="0"/>
              </a:rPr>
              <a:t>MBType</a:t>
            </a:r>
            <a:r>
              <a:rPr lang="da-DK" sz="1600" dirty="0">
                <a:effectLst/>
                <a:latin typeface="Calibri" panose="020F0502020204030204" pitchFamily="34" charset="0"/>
                <a:ea typeface="Calibri" panose="020F0502020204030204" pitchFamily="34" charset="0"/>
              </a:rPr>
              <a:t>-C med hensyn til at sende værdi, og i funktionen </a:t>
            </a:r>
            <a:r>
              <a:rPr lang="da-DK" sz="1600" dirty="0" err="1">
                <a:effectLst/>
                <a:latin typeface="Calibri" panose="020F0502020204030204" pitchFamily="34" charset="0"/>
                <a:ea typeface="Calibri" panose="020F0502020204030204" pitchFamily="34" charset="0"/>
              </a:rPr>
              <a:t>microphone.sound_level</a:t>
            </a:r>
            <a:r>
              <a:rPr lang="da-DK" sz="1600" dirty="0">
                <a:effectLst/>
                <a:latin typeface="Calibri" panose="020F0502020204030204" pitchFamily="34" charset="0"/>
                <a:ea typeface="Calibri" panose="020F0502020204030204" pitchFamily="34" charset="0"/>
              </a:rPr>
              <a:t>()   for at læse lydniveau fra mikrofon. </a:t>
            </a:r>
            <a:r>
              <a:rPr lang="da-DK" sz="1600" dirty="0" err="1">
                <a:hlinkClick r:id="rId4"/>
              </a:rPr>
              <a:t>Microphone</a:t>
            </a:r>
            <a:r>
              <a:rPr lang="da-DK" sz="1600" dirty="0">
                <a:hlinkClick r:id="rId4"/>
              </a:rPr>
              <a:t> V2 — BBC micro:bit MicroPython 1.0.1 </a:t>
            </a:r>
            <a:r>
              <a:rPr lang="da-DK" sz="1600" dirty="0" err="1">
                <a:hlinkClick r:id="rId4"/>
              </a:rPr>
              <a:t>documentation</a:t>
            </a:r>
            <a:r>
              <a:rPr lang="da-DK" sz="1600" dirty="0">
                <a:hlinkClick r:id="rId4"/>
              </a:rPr>
              <a:t> (microbit-micropython.readthedocs.io)</a:t>
            </a:r>
            <a:endParaRPr lang="da-DK" sz="1600" dirty="0">
              <a:effectLst/>
              <a:latin typeface="Calibri" panose="020F0502020204030204" pitchFamily="34" charset="0"/>
              <a:ea typeface="Calibri" panose="020F0502020204030204" pitchFamily="34" charset="0"/>
            </a:endParaRPr>
          </a:p>
          <a:p>
            <a:endParaRPr lang="da-DK" sz="800" dirty="0"/>
          </a:p>
          <a:p>
            <a:endParaRPr lang="da-DK" sz="800" dirty="0"/>
          </a:p>
        </p:txBody>
      </p:sp>
      <p:sp>
        <p:nvSpPr>
          <p:cNvPr id="9" name="Tekstfelt 8">
            <a:extLst>
              <a:ext uri="{FF2B5EF4-FFF2-40B4-BE49-F238E27FC236}">
                <a16:creationId xmlns:a16="http://schemas.microsoft.com/office/drawing/2014/main" id="{71DC412C-9ACD-447E-AA40-ADDD5570B551}"/>
              </a:ext>
            </a:extLst>
          </p:cNvPr>
          <p:cNvSpPr txBox="1"/>
          <p:nvPr/>
        </p:nvSpPr>
        <p:spPr>
          <a:xfrm>
            <a:off x="877343" y="4908972"/>
            <a:ext cx="10169525" cy="1586909"/>
          </a:xfrm>
          <a:prstGeom prst="rect">
            <a:avLst/>
          </a:prstGeom>
          <a:noFill/>
        </p:spPr>
        <p:txBody>
          <a:bodyPr wrap="square" rtlCol="0">
            <a:spAutoFit/>
          </a:bodyPr>
          <a:lstStyle/>
          <a:p>
            <a:r>
              <a:rPr lang="da-DK" sz="1600" b="1" dirty="0">
                <a:latin typeface="Calibri" panose="020F0502020204030204" pitchFamily="34" charset="0"/>
                <a:ea typeface="Calibri" panose="020F0502020204030204" pitchFamily="34" charset="0"/>
              </a:rPr>
              <a:t>Opgave 2: </a:t>
            </a:r>
            <a:r>
              <a:rPr lang="da-DK" sz="1600" dirty="0">
                <a:latin typeface="Calibri" panose="020F0502020204030204" pitchFamily="34" charset="0"/>
                <a:ea typeface="Calibri" panose="020F0502020204030204" pitchFamily="34" charset="0"/>
              </a:rPr>
              <a:t>Brug 4 </a:t>
            </a:r>
            <a:r>
              <a:rPr lang="da-DK" sz="1600" dirty="0">
                <a:effectLst/>
                <a:latin typeface="Calibri" panose="020F0502020204030204" pitchFamily="34" charset="0"/>
                <a:ea typeface="Calibri" panose="020F0502020204030204" pitchFamily="34" charset="0"/>
              </a:rPr>
              <a:t>MBType-E.py til Micro:Bit, med </a:t>
            </a:r>
            <a:r>
              <a:rPr lang="da-DK" sz="1600" dirty="0">
                <a:latin typeface="Calibri" panose="020F0502020204030204" pitchFamily="34" charset="0"/>
                <a:ea typeface="Calibri" panose="020F0502020204030204" pitchFamily="34" charset="0"/>
              </a:rPr>
              <a:t>id 1-4 og placer dem rundt om i klasseværelset. Lav program på PC/MAC/PI, der aflæser lyd niveau de 4 steder, og se hvor der er mest ‘larm’. </a:t>
            </a:r>
          </a:p>
          <a:p>
            <a:r>
              <a:rPr lang="da-DK" sz="1600" dirty="0">
                <a:effectLst/>
                <a:latin typeface="Calibri" panose="020F0502020204030204" pitchFamily="34" charset="0"/>
                <a:ea typeface="Calibri" panose="020F0502020204030204" pitchFamily="34" charset="0"/>
              </a:rPr>
              <a:t> </a:t>
            </a:r>
          </a:p>
          <a:p>
            <a:r>
              <a:rPr lang="da-DK" sz="1600" dirty="0">
                <a:effectLst/>
                <a:latin typeface="Calibri" panose="020F0502020204030204" pitchFamily="34" charset="0"/>
                <a:ea typeface="Calibri" panose="020F0502020204030204" pitchFamily="34" charset="0"/>
              </a:rPr>
              <a:t>HINT: Tag udgangspunkt i </a:t>
            </a:r>
            <a:r>
              <a:rPr lang="da-DK" sz="1600" dirty="0">
                <a:latin typeface="Calibri" panose="020F0502020204030204" pitchFamily="34" charset="0"/>
                <a:cs typeface="Calibri" panose="020F0502020204030204" pitchFamily="34" charset="0"/>
              </a:rPr>
              <a:t>”LKS2Ma-MBinput-2.py”, der direkte vil udskrive hvad der modtages (print </a:t>
            </a:r>
            <a:r>
              <a:rPr lang="da-DK" sz="1600" dirty="0" err="1">
                <a:latin typeface="Calibri" panose="020F0502020204030204" pitchFamily="34" charset="0"/>
                <a:cs typeface="Calibri" panose="020F0502020204030204" pitchFamily="34" charset="0"/>
              </a:rPr>
              <a:t>tuple</a:t>
            </a:r>
            <a:r>
              <a:rPr lang="da-DK" sz="1600" dirty="0">
                <a:latin typeface="Calibri" panose="020F0502020204030204" pitchFamily="34" charset="0"/>
                <a:cs typeface="Calibri" panose="020F0502020204030204" pitchFamily="34" charset="0"/>
              </a:rPr>
              <a:t>).</a:t>
            </a:r>
            <a:endParaRPr lang="da-DK" sz="1600" dirty="0"/>
          </a:p>
          <a:p>
            <a:r>
              <a:rPr lang="da-DK" sz="1600" dirty="0">
                <a:effectLst/>
                <a:latin typeface="Calibri" panose="020F0502020204030204" pitchFamily="34" charset="0"/>
                <a:ea typeface="Calibri" panose="020F0502020204030204" pitchFamily="34" charset="0"/>
              </a:rPr>
              <a:t>Udvid program til at monitorere over tid og gemme værdier. Lav en grafisk repræsentation eller gem i fil.</a:t>
            </a:r>
          </a:p>
          <a:p>
            <a:endParaRPr lang="da-DK" sz="800" dirty="0"/>
          </a:p>
          <a:p>
            <a:endParaRPr lang="da-DK" sz="800" dirty="0"/>
          </a:p>
        </p:txBody>
      </p:sp>
    </p:spTree>
    <p:extLst>
      <p:ext uri="{BB962C8B-B14F-4D97-AF65-F5344CB8AC3E}">
        <p14:creationId xmlns:p14="http://schemas.microsoft.com/office/powerpoint/2010/main" val="1897888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8">
            <a:extLst>
              <a:ext uri="{FF2B5EF4-FFF2-40B4-BE49-F238E27FC236}">
                <a16:creationId xmlns:a16="http://schemas.microsoft.com/office/drawing/2014/main" id="{2353B9C3-DA54-4488-9FEE-AE5E72F4DDD1}"/>
              </a:ext>
            </a:extLst>
          </p:cNvPr>
          <p:cNvGraphicFramePr>
            <a:graphicFrameLocks noGrp="1"/>
          </p:cNvGraphicFramePr>
          <p:nvPr/>
        </p:nvGraphicFramePr>
        <p:xfrm>
          <a:off x="1011236" y="3983566"/>
          <a:ext cx="10169525" cy="741680"/>
        </p:xfrm>
        <a:graphic>
          <a:graphicData uri="http://schemas.openxmlformats.org/drawingml/2006/table">
            <a:tbl>
              <a:tblPr firstRow="1" bandRow="1">
                <a:tableStyleId>{5C22544A-7EE6-4342-B048-85BDC9FD1C3A}</a:tableStyleId>
              </a:tblPr>
              <a:tblGrid>
                <a:gridCol w="1349376">
                  <a:extLst>
                    <a:ext uri="{9D8B030D-6E8A-4147-A177-3AD203B41FA5}">
                      <a16:colId xmlns:a16="http://schemas.microsoft.com/office/drawing/2014/main" val="2387917540"/>
                    </a:ext>
                  </a:extLst>
                </a:gridCol>
                <a:gridCol w="1219200">
                  <a:extLst>
                    <a:ext uri="{9D8B030D-6E8A-4147-A177-3AD203B41FA5}">
                      <a16:colId xmlns:a16="http://schemas.microsoft.com/office/drawing/2014/main" val="329210973"/>
                    </a:ext>
                  </a:extLst>
                </a:gridCol>
                <a:gridCol w="1123950">
                  <a:extLst>
                    <a:ext uri="{9D8B030D-6E8A-4147-A177-3AD203B41FA5}">
                      <a16:colId xmlns:a16="http://schemas.microsoft.com/office/drawing/2014/main" val="2958814271"/>
                    </a:ext>
                  </a:extLst>
                </a:gridCol>
                <a:gridCol w="6476999">
                  <a:extLst>
                    <a:ext uri="{9D8B030D-6E8A-4147-A177-3AD203B41FA5}">
                      <a16:colId xmlns:a16="http://schemas.microsoft.com/office/drawing/2014/main" val="3522011947"/>
                    </a:ext>
                  </a:extLst>
                </a:gridCol>
              </a:tblGrid>
              <a:tr h="370840">
                <a:tc>
                  <a:txBody>
                    <a:bodyPr/>
                    <a:lstStyle/>
                    <a:p>
                      <a:r>
                        <a:rPr lang="da-DK" dirty="0"/>
                        <a:t>Type (navn)</a:t>
                      </a:r>
                    </a:p>
                  </a:txBody>
                  <a:tcPr/>
                </a:tc>
                <a:tc>
                  <a:txBody>
                    <a:bodyPr/>
                    <a:lstStyle/>
                    <a:p>
                      <a:r>
                        <a:rPr lang="da-DK" dirty="0"/>
                        <a:t>Key (ASCII)</a:t>
                      </a:r>
                    </a:p>
                  </a:txBody>
                  <a:tcPr/>
                </a:tc>
                <a:tc>
                  <a:txBody>
                    <a:bodyPr/>
                    <a:lstStyle/>
                    <a:p>
                      <a:r>
                        <a:rPr lang="da-DK" dirty="0"/>
                        <a:t>Value</a:t>
                      </a:r>
                    </a:p>
                  </a:txBody>
                  <a:tcPr/>
                </a:tc>
                <a:tc>
                  <a:txBody>
                    <a:bodyPr/>
                    <a:lstStyle/>
                    <a:p>
                      <a:r>
                        <a:rPr lang="da-DK" dirty="0"/>
                        <a:t>Beskrivelse</a:t>
                      </a:r>
                    </a:p>
                  </a:txBody>
                  <a:tcPr/>
                </a:tc>
                <a:extLst>
                  <a:ext uri="{0D108BD9-81ED-4DB2-BD59-A6C34878D82A}">
                    <a16:rowId xmlns:a16="http://schemas.microsoft.com/office/drawing/2014/main" val="1785307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MBType-E.py</a:t>
                      </a:r>
                    </a:p>
                  </a:txBody>
                  <a:tcPr/>
                </a:tc>
                <a:tc>
                  <a:txBody>
                    <a:bodyPr/>
                    <a:lstStyle/>
                    <a:p>
                      <a:r>
                        <a:rPr lang="da-DK" sz="1200" dirty="0"/>
                        <a:t>N</a:t>
                      </a:r>
                    </a:p>
                  </a:txBody>
                  <a:tcPr/>
                </a:tc>
                <a:tc>
                  <a:txBody>
                    <a:bodyPr/>
                    <a:lstStyle/>
                    <a:p>
                      <a:r>
                        <a:rPr lang="da-DK" sz="1200" dirty="0"/>
                        <a:t>0-255</a:t>
                      </a:r>
                    </a:p>
                  </a:txBody>
                  <a:tcPr/>
                </a:tc>
                <a:tc>
                  <a:txBody>
                    <a:bodyPr/>
                    <a:lstStyle/>
                    <a:p>
                      <a:r>
                        <a:rPr lang="da-DK" sz="1200" dirty="0"/>
                        <a:t>Når lyd niveau ændres tilstrækkeligt sendes et N for </a:t>
                      </a:r>
                      <a:r>
                        <a:rPr lang="da-DK" sz="1200" dirty="0" err="1"/>
                        <a:t>Noise</a:t>
                      </a:r>
                      <a:r>
                        <a:rPr lang="da-DK" sz="1200" dirty="0"/>
                        <a:t>/niveau efterfulgt af værdi.</a:t>
                      </a:r>
                    </a:p>
                  </a:txBody>
                  <a:tcPr/>
                </a:tc>
                <a:extLst>
                  <a:ext uri="{0D108BD9-81ED-4DB2-BD59-A6C34878D82A}">
                    <a16:rowId xmlns:a16="http://schemas.microsoft.com/office/drawing/2014/main" val="3211929026"/>
                  </a:ext>
                </a:extLst>
              </a:tr>
            </a:tbl>
          </a:graphicData>
        </a:graphic>
      </p:graphicFrame>
      <p:grpSp>
        <p:nvGrpSpPr>
          <p:cNvPr id="3" name="Gruppe 2">
            <a:extLst>
              <a:ext uri="{FF2B5EF4-FFF2-40B4-BE49-F238E27FC236}">
                <a16:creationId xmlns:a16="http://schemas.microsoft.com/office/drawing/2014/main" id="{206B6F83-01EF-47AB-AD6F-06499BC8424A}"/>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701FCFC3-CA80-4C42-B5E3-B849920423BA}"/>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953E3110-C559-46D3-BB63-E663FF3EFE5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C52F67DA-8A44-4A2D-8C25-3A2FAE49520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3A919CAD-2D68-4A53-9F43-D416899B973C}"/>
                </a:ext>
              </a:extLst>
            </p:cNvPr>
            <p:cNvSpPr txBox="1"/>
            <p:nvPr/>
          </p:nvSpPr>
          <p:spPr>
            <a:xfrm>
              <a:off x="778117" y="488235"/>
              <a:ext cx="9535731" cy="769441"/>
            </a:xfrm>
            <a:prstGeom prst="rect">
              <a:avLst/>
            </a:prstGeom>
            <a:noFill/>
          </p:spPr>
          <p:txBody>
            <a:bodyPr wrap="square" rtlCol="0">
              <a:spAutoFit/>
            </a:bodyPr>
            <a:lstStyle/>
            <a:p>
              <a:r>
                <a:rPr lang="da-DK" sz="4400" dirty="0"/>
                <a:t>Spor 2 Modul a:  </a:t>
              </a:r>
              <a:r>
                <a:rPr lang="da-DK" sz="1400" dirty="0"/>
                <a:t>Åben bog opgave – Lav en Type 7 der etablerer 5 knapper på analoginput</a:t>
              </a:r>
            </a:p>
          </p:txBody>
        </p:sp>
      </p:grpSp>
      <p:sp>
        <p:nvSpPr>
          <p:cNvPr id="8" name="Tekstfelt 7">
            <a:extLst>
              <a:ext uri="{FF2B5EF4-FFF2-40B4-BE49-F238E27FC236}">
                <a16:creationId xmlns:a16="http://schemas.microsoft.com/office/drawing/2014/main" id="{04D3EB86-1003-4688-9388-39784BB7AE8B}"/>
              </a:ext>
            </a:extLst>
          </p:cNvPr>
          <p:cNvSpPr txBox="1"/>
          <p:nvPr/>
        </p:nvSpPr>
        <p:spPr>
          <a:xfrm>
            <a:off x="1011236" y="1948044"/>
            <a:ext cx="10169525" cy="2308324"/>
          </a:xfrm>
          <a:prstGeom prst="rect">
            <a:avLst/>
          </a:prstGeom>
          <a:noFill/>
        </p:spPr>
        <p:txBody>
          <a:bodyPr wrap="square" rtlCol="0">
            <a:spAutoFit/>
          </a:bodyPr>
          <a:lstStyle/>
          <a:p>
            <a:r>
              <a:rPr lang="da-DK" sz="1600" b="1" dirty="0">
                <a:latin typeface="Calibri" panose="020F0502020204030204" pitchFamily="34" charset="0"/>
                <a:ea typeface="Calibri" panose="020F0502020204030204" pitchFamily="34" charset="0"/>
              </a:rPr>
              <a:t>Opgave 1</a:t>
            </a:r>
            <a:r>
              <a:rPr lang="da-DK" sz="1600" dirty="0">
                <a:latin typeface="Calibri" panose="020F0502020204030204" pitchFamily="34" charset="0"/>
                <a:ea typeface="Calibri" panose="020F0502020204030204" pitchFamily="34" charset="0"/>
              </a:rPr>
              <a:t>: </a:t>
            </a:r>
            <a:r>
              <a:rPr lang="da-DK" sz="1600" dirty="0">
                <a:effectLst/>
                <a:latin typeface="Calibri" panose="020F0502020204030204" pitchFamily="34" charset="0"/>
                <a:ea typeface="Calibri" panose="020F0502020204030204" pitchFamily="34" charset="0"/>
              </a:rPr>
              <a:t>Lav en MBType-7.py til Micro:Bit, som sender type = ”7”, </a:t>
            </a:r>
            <a:r>
              <a:rPr lang="da-DK" sz="1600" dirty="0" err="1">
                <a:effectLst/>
                <a:latin typeface="Calibri" panose="020F0502020204030204" pitchFamily="34" charset="0"/>
                <a:ea typeface="Calibri" panose="020F0502020204030204" pitchFamily="34" charset="0"/>
              </a:rPr>
              <a:t>key</a:t>
            </a:r>
            <a:r>
              <a:rPr lang="da-DK" sz="1600" dirty="0">
                <a:effectLst/>
                <a:latin typeface="Calibri" panose="020F0502020204030204" pitchFamily="34" charset="0"/>
                <a:ea typeface="Calibri" panose="020F0502020204030204" pitchFamily="34" charset="0"/>
              </a:rPr>
              <a:t>=”K” (</a:t>
            </a:r>
            <a:r>
              <a:rPr lang="da-DK" sz="1600" dirty="0">
                <a:latin typeface="Calibri" panose="020F0502020204030204" pitchFamily="34" charset="0"/>
                <a:ea typeface="Calibri" panose="020F0502020204030204" pitchFamily="34" charset="0"/>
              </a:rPr>
              <a:t>Keyboard</a:t>
            </a:r>
            <a:r>
              <a:rPr lang="da-DK" sz="1600" dirty="0">
                <a:effectLst/>
                <a:latin typeface="Calibri" panose="020F0502020204030204" pitchFamily="34" charset="0"/>
                <a:ea typeface="Calibri" panose="020F0502020204030204" pitchFamily="34" charset="0"/>
              </a:rPr>
              <a:t>) efterfulgt af værdi v lig med 1,2,3,4 eller 5 afhængig af aflæst niveau på analog input </a:t>
            </a:r>
            <a:r>
              <a:rPr lang="da-DK" sz="1600" dirty="0">
                <a:latin typeface="Calibri" panose="020F0502020204030204" pitchFamily="34" charset="0"/>
                <a:ea typeface="Calibri" panose="020F0502020204030204" pitchFamily="34" charset="0"/>
              </a:rPr>
              <a:t>PIN 1. Lav et spændingsdelings kredsløb med modstande i serie og knapper imellem som giver 5 forskellige spændingsniveauer, som kobles til </a:t>
            </a:r>
            <a:r>
              <a:rPr lang="da-DK" sz="1600" dirty="0" err="1">
                <a:latin typeface="Calibri" panose="020F0502020204030204" pitchFamily="34" charset="0"/>
                <a:ea typeface="Calibri" panose="020F0502020204030204" pitchFamily="34" charset="0"/>
              </a:rPr>
              <a:t>Microbit</a:t>
            </a:r>
            <a:r>
              <a:rPr lang="da-DK" sz="1600" dirty="0">
                <a:latin typeface="Calibri" panose="020F0502020204030204" pitchFamily="34" charset="0"/>
                <a:ea typeface="Calibri" panose="020F0502020204030204" pitchFamily="34" charset="0"/>
              </a:rPr>
              <a:t>. Skal fortsat </a:t>
            </a:r>
            <a:r>
              <a:rPr lang="da-DK" sz="1600" dirty="0">
                <a:effectLst/>
                <a:latin typeface="Calibri" panose="020F0502020204030204" pitchFamily="34" charset="0"/>
                <a:ea typeface="Calibri" panose="020F0502020204030204" pitchFamily="34" charset="0"/>
              </a:rPr>
              <a:t>passe ind i den protokol som er i Lyd-Kit”</a:t>
            </a:r>
          </a:p>
          <a:p>
            <a:r>
              <a:rPr lang="da-DK" sz="1600" dirty="0">
                <a:effectLst/>
                <a:latin typeface="Calibri" panose="020F0502020204030204" pitchFamily="34" charset="0"/>
                <a:ea typeface="Calibri" panose="020F0502020204030204" pitchFamily="34" charset="0"/>
              </a:rPr>
              <a:t> </a:t>
            </a:r>
          </a:p>
          <a:p>
            <a:r>
              <a:rPr lang="da-DK" sz="1600" dirty="0">
                <a:effectLst/>
                <a:latin typeface="Calibri" panose="020F0502020204030204" pitchFamily="34" charset="0"/>
                <a:ea typeface="Calibri" panose="020F0502020204030204" pitchFamily="34" charset="0"/>
              </a:rPr>
              <a:t>HINT: Tag udgangspunkt i </a:t>
            </a:r>
            <a:r>
              <a:rPr lang="da-DK" sz="1600" dirty="0" err="1">
                <a:effectLst/>
                <a:latin typeface="Calibri" panose="020F0502020204030204" pitchFamily="34" charset="0"/>
                <a:ea typeface="Calibri" panose="020F0502020204030204" pitchFamily="34" charset="0"/>
              </a:rPr>
              <a:t>MBType</a:t>
            </a:r>
            <a:r>
              <a:rPr lang="da-DK" sz="1600" dirty="0">
                <a:effectLst/>
                <a:latin typeface="Calibri" panose="020F0502020204030204" pitchFamily="34" charset="0"/>
                <a:ea typeface="Calibri" panose="020F0502020204030204" pitchFamily="34" charset="0"/>
              </a:rPr>
              <a:t>-A med hensyn til at </a:t>
            </a:r>
            <a:r>
              <a:rPr lang="da-DK" sz="1600" dirty="0">
                <a:latin typeface="Calibri" panose="020F0502020204030204" pitchFamily="34" charset="0"/>
                <a:ea typeface="Calibri" panose="020F0502020204030204" pitchFamily="34" charset="0"/>
              </a:rPr>
              <a:t>læse analog værdi</a:t>
            </a:r>
            <a:r>
              <a:rPr lang="da-DK" sz="1600" dirty="0">
                <a:effectLst/>
                <a:latin typeface="Calibri" panose="020F0502020204030204" pitchFamily="34" charset="0"/>
                <a:ea typeface="Calibri" panose="020F0502020204030204" pitchFamily="34" charset="0"/>
              </a:rPr>
              <a:t>, og </a:t>
            </a:r>
            <a:r>
              <a:rPr lang="da-DK" sz="1600" dirty="0">
                <a:latin typeface="Calibri" panose="020F0502020204030204" pitchFamily="34" charset="0"/>
                <a:ea typeface="Calibri" panose="020F0502020204030204" pitchFamily="34" charset="0"/>
              </a:rPr>
              <a:t>i stedet for at sende den analoge værdi til PC/MAC/PI så skal den lokalt laves om til værdien 1,2,3,4 og 5 afhængig af spænding der matcher hvilken </a:t>
            </a:r>
            <a:r>
              <a:rPr lang="da-DK" sz="1600" dirty="0" err="1">
                <a:latin typeface="Calibri" panose="020F0502020204030204" pitchFamily="34" charset="0"/>
                <a:ea typeface="Calibri" panose="020F0502020204030204" pitchFamily="34" charset="0"/>
              </a:rPr>
              <a:t>kanp</a:t>
            </a:r>
            <a:r>
              <a:rPr lang="da-DK" sz="1600" dirty="0">
                <a:latin typeface="Calibri" panose="020F0502020204030204" pitchFamily="34" charset="0"/>
                <a:ea typeface="Calibri" panose="020F0502020204030204" pitchFamily="34" charset="0"/>
              </a:rPr>
              <a:t> der er aktiveret. </a:t>
            </a:r>
            <a:endParaRPr lang="da-DK" sz="1600" dirty="0">
              <a:effectLst/>
              <a:latin typeface="Calibri" panose="020F0502020204030204" pitchFamily="34" charset="0"/>
              <a:ea typeface="Calibri" panose="020F0502020204030204" pitchFamily="34" charset="0"/>
            </a:endParaRPr>
          </a:p>
          <a:p>
            <a:endParaRPr lang="da-DK" sz="800" dirty="0"/>
          </a:p>
          <a:p>
            <a:endParaRPr lang="da-DK" sz="800" dirty="0"/>
          </a:p>
        </p:txBody>
      </p:sp>
      <p:sp>
        <p:nvSpPr>
          <p:cNvPr id="9" name="Tekstfelt 8">
            <a:extLst>
              <a:ext uri="{FF2B5EF4-FFF2-40B4-BE49-F238E27FC236}">
                <a16:creationId xmlns:a16="http://schemas.microsoft.com/office/drawing/2014/main" id="{0F265961-721E-4573-92A5-A44DFD831632}"/>
              </a:ext>
            </a:extLst>
          </p:cNvPr>
          <p:cNvSpPr txBox="1"/>
          <p:nvPr/>
        </p:nvSpPr>
        <p:spPr>
          <a:xfrm>
            <a:off x="877343" y="4908972"/>
            <a:ext cx="10169525" cy="1323439"/>
          </a:xfrm>
          <a:prstGeom prst="rect">
            <a:avLst/>
          </a:prstGeom>
          <a:noFill/>
        </p:spPr>
        <p:txBody>
          <a:bodyPr wrap="square" rtlCol="0">
            <a:spAutoFit/>
          </a:bodyPr>
          <a:lstStyle/>
          <a:p>
            <a:r>
              <a:rPr lang="da-DK" sz="1600" b="1" dirty="0">
                <a:latin typeface="Calibri" panose="020F0502020204030204" pitchFamily="34" charset="0"/>
                <a:ea typeface="Calibri" panose="020F0502020204030204" pitchFamily="34" charset="0"/>
              </a:rPr>
              <a:t>Opgave 2: </a:t>
            </a:r>
            <a:r>
              <a:rPr lang="da-DK" sz="1600" dirty="0">
                <a:latin typeface="Calibri" panose="020F0502020204030204" pitchFamily="34" charset="0"/>
                <a:ea typeface="Calibri" panose="020F0502020204030204" pitchFamily="34" charset="0"/>
              </a:rPr>
              <a:t>Brug 2 </a:t>
            </a:r>
            <a:r>
              <a:rPr lang="da-DK" sz="1600" dirty="0">
                <a:effectLst/>
                <a:latin typeface="Calibri" panose="020F0502020204030204" pitchFamily="34" charset="0"/>
                <a:ea typeface="Calibri" panose="020F0502020204030204" pitchFamily="34" charset="0"/>
              </a:rPr>
              <a:t>MBType-7.py til Micro:Bit, med </a:t>
            </a:r>
            <a:r>
              <a:rPr lang="da-DK" sz="1600" dirty="0">
                <a:latin typeface="Calibri" panose="020F0502020204030204" pitchFamily="34" charset="0"/>
                <a:ea typeface="Calibri" panose="020F0502020204030204" pitchFamily="34" charset="0"/>
              </a:rPr>
              <a:t>id 1 og 2. Og med 2 gange det kredsløb der er lavet til knapper. Lav program på PC/MAC/PI, der laver 10 forskellige lyde for alle 10 knapper.</a:t>
            </a:r>
          </a:p>
          <a:p>
            <a:r>
              <a:rPr lang="da-DK" sz="1600" dirty="0">
                <a:effectLst/>
                <a:latin typeface="Calibri" panose="020F0502020204030204" pitchFamily="34" charset="0"/>
                <a:ea typeface="Calibri" panose="020F0502020204030204" pitchFamily="34" charset="0"/>
              </a:rPr>
              <a:t> </a:t>
            </a:r>
          </a:p>
          <a:p>
            <a:r>
              <a:rPr lang="da-DK" sz="1600" dirty="0">
                <a:effectLst/>
                <a:latin typeface="Calibri" panose="020F0502020204030204" pitchFamily="34" charset="0"/>
                <a:ea typeface="Calibri" panose="020F0502020204030204" pitchFamily="34" charset="0"/>
              </a:rPr>
              <a:t>HINT: Tag udgangspunkt i </a:t>
            </a:r>
            <a:r>
              <a:rPr lang="da-DK" sz="1600" dirty="0">
                <a:latin typeface="Calibri" panose="020F0502020204030204" pitchFamily="34" charset="0"/>
                <a:cs typeface="Calibri" panose="020F0502020204030204" pitchFamily="34" charset="0"/>
              </a:rPr>
              <a:t>”LKS2Ma-MBinput-2.py”, og test både på id og værdi der modtages.</a:t>
            </a:r>
          </a:p>
          <a:p>
            <a:endParaRPr lang="da-DK" sz="800" dirty="0"/>
          </a:p>
          <a:p>
            <a:endParaRPr lang="da-DK" sz="800" dirty="0"/>
          </a:p>
        </p:txBody>
      </p:sp>
    </p:spTree>
    <p:extLst>
      <p:ext uri="{BB962C8B-B14F-4D97-AF65-F5344CB8AC3E}">
        <p14:creationId xmlns:p14="http://schemas.microsoft.com/office/powerpoint/2010/main" val="209162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Modul b</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p:txBody>
          <a:bodyPr/>
          <a:lstStyle/>
          <a:p>
            <a:r>
              <a:rPr lang="da-DK" dirty="0"/>
              <a:t>Cases – Programeksempler der kan bruges til at komme i gang til projektopgaverne i Teknologiprojektoplæg vedrørende lyd i det offentlige rum.</a:t>
            </a:r>
          </a:p>
        </p:txBody>
      </p:sp>
      <p:grpSp>
        <p:nvGrpSpPr>
          <p:cNvPr id="4" name="Gruppe 3">
            <a:extLst>
              <a:ext uri="{FF2B5EF4-FFF2-40B4-BE49-F238E27FC236}">
                <a16:creationId xmlns:a16="http://schemas.microsoft.com/office/drawing/2014/main" id="{A75A9480-3500-4B32-ABB4-E6A2B203B5A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A975B116-567C-43D6-9D96-BA0233F9943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F75D146-8256-4A05-A34D-F540B6C2F8B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3F5AE74-1849-4D51-90AC-2285FD2D608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5422912-FA73-4AB4-8215-701F0965FE62}"/>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921295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28A4B9AD-25B7-44DD-AB69-3A9D79532579}"/>
              </a:ext>
            </a:extLst>
          </p:cNvPr>
          <p:cNvSpPr/>
          <p:nvPr/>
        </p:nvSpPr>
        <p:spPr>
          <a:xfrm>
            <a:off x="1304856" y="4324404"/>
            <a:ext cx="886507" cy="440939"/>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nvGrpSpPr>
          <p:cNvPr id="3" name="Gruppe 2">
            <a:extLst>
              <a:ext uri="{FF2B5EF4-FFF2-40B4-BE49-F238E27FC236}">
                <a16:creationId xmlns:a16="http://schemas.microsoft.com/office/drawing/2014/main" id="{2577B9CC-7540-4C9F-B639-85ABE25C6072}"/>
              </a:ext>
            </a:extLst>
          </p:cNvPr>
          <p:cNvGrpSpPr/>
          <p:nvPr/>
        </p:nvGrpSpPr>
        <p:grpSpPr>
          <a:xfrm>
            <a:off x="1113152" y="4333949"/>
            <a:ext cx="2882073" cy="1130979"/>
            <a:chOff x="1113152" y="4333949"/>
            <a:chExt cx="2882073" cy="1130979"/>
          </a:xfrm>
        </p:grpSpPr>
        <p:grpSp>
          <p:nvGrpSpPr>
            <p:cNvPr id="4" name="Gruppe 3">
              <a:extLst>
                <a:ext uri="{FF2B5EF4-FFF2-40B4-BE49-F238E27FC236}">
                  <a16:creationId xmlns:a16="http://schemas.microsoft.com/office/drawing/2014/main" id="{2999FE76-00BF-4ABA-B717-B9D833116634}"/>
                </a:ext>
              </a:extLst>
            </p:cNvPr>
            <p:cNvGrpSpPr/>
            <p:nvPr/>
          </p:nvGrpSpPr>
          <p:grpSpPr>
            <a:xfrm>
              <a:off x="1113152" y="4333949"/>
              <a:ext cx="2882073" cy="1130979"/>
              <a:chOff x="2103061" y="4266103"/>
              <a:chExt cx="2882073" cy="1130979"/>
            </a:xfrm>
          </p:grpSpPr>
          <p:grpSp>
            <p:nvGrpSpPr>
              <p:cNvPr id="6" name="Gruppe 5">
                <a:extLst>
                  <a:ext uri="{FF2B5EF4-FFF2-40B4-BE49-F238E27FC236}">
                    <a16:creationId xmlns:a16="http://schemas.microsoft.com/office/drawing/2014/main" id="{709FDC10-101C-4626-8B2A-841434820D42}"/>
                  </a:ext>
                </a:extLst>
              </p:cNvPr>
              <p:cNvGrpSpPr/>
              <p:nvPr/>
            </p:nvGrpSpPr>
            <p:grpSpPr>
              <a:xfrm>
                <a:off x="2103061" y="4267465"/>
                <a:ext cx="1385295" cy="1129617"/>
                <a:chOff x="2846075" y="3315853"/>
                <a:chExt cx="1385295" cy="1129617"/>
              </a:xfrm>
            </p:grpSpPr>
            <p:pic>
              <p:nvPicPr>
                <p:cNvPr id="10" name="Billede 9">
                  <a:extLst>
                    <a:ext uri="{FF2B5EF4-FFF2-40B4-BE49-F238E27FC236}">
                      <a16:creationId xmlns:a16="http://schemas.microsoft.com/office/drawing/2014/main" id="{BEC0694D-8B8A-42E4-A189-B9AA0F9A0F58}"/>
                    </a:ext>
                  </a:extLst>
                </p:cNvPr>
                <p:cNvPicPr>
                  <a:picLocks noChangeAspect="1"/>
                </p:cNvPicPr>
                <p:nvPr/>
              </p:nvPicPr>
              <p:blipFill>
                <a:blip r:embed="rId3"/>
                <a:stretch>
                  <a:fillRect/>
                </a:stretch>
              </p:blipFill>
              <p:spPr>
                <a:xfrm>
                  <a:off x="3098901" y="3749060"/>
                  <a:ext cx="830131" cy="696410"/>
                </a:xfrm>
                <a:prstGeom prst="rect">
                  <a:avLst/>
                </a:prstGeom>
              </p:spPr>
            </p:pic>
            <p:sp>
              <p:nvSpPr>
                <p:cNvPr id="11" name="Tekstfelt 10">
                  <a:extLst>
                    <a:ext uri="{FF2B5EF4-FFF2-40B4-BE49-F238E27FC236}">
                      <a16:creationId xmlns:a16="http://schemas.microsoft.com/office/drawing/2014/main" id="{8A248E6F-54C6-4324-8447-B26C40CBF26C}"/>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12" name="Tekstfelt 11">
                  <a:extLst>
                    <a:ext uri="{FF2B5EF4-FFF2-40B4-BE49-F238E27FC236}">
                      <a16:creationId xmlns:a16="http://schemas.microsoft.com/office/drawing/2014/main" id="{451FEA31-6196-4FE6-B058-4CA33C563220}"/>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13" name="Tekstfelt 12">
                  <a:extLst>
                    <a:ext uri="{FF2B5EF4-FFF2-40B4-BE49-F238E27FC236}">
                      <a16:creationId xmlns:a16="http://schemas.microsoft.com/office/drawing/2014/main" id="{1FC41817-D19C-4042-A2A6-9F8EAE3D1CE0}"/>
                    </a:ext>
                  </a:extLst>
                </p:cNvPr>
                <p:cNvSpPr txBox="1"/>
                <p:nvPr/>
              </p:nvSpPr>
              <p:spPr>
                <a:xfrm>
                  <a:off x="3072610" y="3315853"/>
                  <a:ext cx="989420" cy="461665"/>
                </a:xfrm>
                <a:prstGeom prst="rect">
                  <a:avLst/>
                </a:prstGeom>
                <a:noFill/>
              </p:spPr>
              <p:txBody>
                <a:bodyPr wrap="square" rtlCol="0">
                  <a:spAutoFit/>
                </a:bodyPr>
                <a:lstStyle/>
                <a:p>
                  <a:r>
                    <a:rPr lang="da-DK" sz="800" dirty="0"/>
                    <a:t>Id:  ”0”</a:t>
                  </a:r>
                </a:p>
                <a:p>
                  <a:r>
                    <a:rPr lang="da-DK" sz="800" dirty="0"/>
                    <a:t>Type:  ”0”</a:t>
                  </a:r>
                </a:p>
                <a:p>
                  <a:r>
                    <a:rPr lang="da-DK" sz="800" dirty="0"/>
                    <a:t>Key:    A/B/1/2/4/0</a:t>
                  </a:r>
                </a:p>
              </p:txBody>
            </p:sp>
          </p:grpSp>
          <p:grpSp>
            <p:nvGrpSpPr>
              <p:cNvPr id="7" name="Gruppe 6">
                <a:extLst>
                  <a:ext uri="{FF2B5EF4-FFF2-40B4-BE49-F238E27FC236}">
                    <a16:creationId xmlns:a16="http://schemas.microsoft.com/office/drawing/2014/main" id="{30349B8B-B179-46C3-B27A-9B04443BDDE0}"/>
                  </a:ext>
                </a:extLst>
              </p:cNvPr>
              <p:cNvGrpSpPr/>
              <p:nvPr/>
            </p:nvGrpSpPr>
            <p:grpSpPr>
              <a:xfrm>
                <a:off x="3995714" y="4266103"/>
                <a:ext cx="989420" cy="1129617"/>
                <a:chOff x="3072610" y="3315853"/>
                <a:chExt cx="989420" cy="1129617"/>
              </a:xfrm>
            </p:grpSpPr>
            <p:pic>
              <p:nvPicPr>
                <p:cNvPr id="8" name="Billede 7">
                  <a:extLst>
                    <a:ext uri="{FF2B5EF4-FFF2-40B4-BE49-F238E27FC236}">
                      <a16:creationId xmlns:a16="http://schemas.microsoft.com/office/drawing/2014/main" id="{8B793278-8093-44B5-8F96-D3972992FBDA}"/>
                    </a:ext>
                  </a:extLst>
                </p:cNvPr>
                <p:cNvPicPr>
                  <a:picLocks noChangeAspect="1"/>
                </p:cNvPicPr>
                <p:nvPr/>
              </p:nvPicPr>
              <p:blipFill>
                <a:blip r:embed="rId3"/>
                <a:stretch>
                  <a:fillRect/>
                </a:stretch>
              </p:blipFill>
              <p:spPr>
                <a:xfrm>
                  <a:off x="3098901" y="3749060"/>
                  <a:ext cx="830131" cy="696410"/>
                </a:xfrm>
                <a:prstGeom prst="rect">
                  <a:avLst/>
                </a:prstGeom>
              </p:spPr>
            </p:pic>
            <p:sp>
              <p:nvSpPr>
                <p:cNvPr id="9" name="Tekstfelt 8">
                  <a:extLst>
                    <a:ext uri="{FF2B5EF4-FFF2-40B4-BE49-F238E27FC236}">
                      <a16:creationId xmlns:a16="http://schemas.microsoft.com/office/drawing/2014/main" id="{BFC12C4B-BA4F-43F1-93AA-91029BC2F609}"/>
                    </a:ext>
                  </a:extLst>
                </p:cNvPr>
                <p:cNvSpPr txBox="1"/>
                <p:nvPr/>
              </p:nvSpPr>
              <p:spPr>
                <a:xfrm>
                  <a:off x="3072610" y="3315853"/>
                  <a:ext cx="989420" cy="461665"/>
                </a:xfrm>
                <a:prstGeom prst="rect">
                  <a:avLst/>
                </a:prstGeom>
                <a:noFill/>
              </p:spPr>
              <p:txBody>
                <a:bodyPr wrap="square" rtlCol="0">
                  <a:spAutoFit/>
                </a:bodyPr>
                <a:lstStyle/>
                <a:p>
                  <a:r>
                    <a:rPr lang="da-DK" sz="800" dirty="0"/>
                    <a:t>Id:  ”1”</a:t>
                  </a:r>
                </a:p>
                <a:p>
                  <a:r>
                    <a:rPr lang="da-DK" sz="800" dirty="0"/>
                    <a:t>Type:  ”1”</a:t>
                  </a:r>
                </a:p>
                <a:p>
                  <a:r>
                    <a:rPr lang="da-DK" sz="800" dirty="0"/>
                    <a:t>Key:    H/V/F/T/0</a:t>
                  </a:r>
                </a:p>
              </p:txBody>
            </p:sp>
          </p:grpSp>
        </p:grpSp>
        <p:pic>
          <p:nvPicPr>
            <p:cNvPr id="5" name="Billede 4">
              <a:extLst>
                <a:ext uri="{FF2B5EF4-FFF2-40B4-BE49-F238E27FC236}">
                  <a16:creationId xmlns:a16="http://schemas.microsoft.com/office/drawing/2014/main" id="{CD01EAE6-BF6E-4B7F-AD0F-8D95CE7C4E42}"/>
                </a:ext>
              </a:extLst>
            </p:cNvPr>
            <p:cNvPicPr>
              <a:picLocks noChangeAspect="1"/>
            </p:cNvPicPr>
            <p:nvPr/>
          </p:nvPicPr>
          <p:blipFill>
            <a:blip r:embed="rId4"/>
            <a:stretch>
              <a:fillRect/>
            </a:stretch>
          </p:blipFill>
          <p:spPr>
            <a:xfrm flipH="1">
              <a:off x="2493704" y="4450091"/>
              <a:ext cx="230862" cy="169459"/>
            </a:xfrm>
            <a:prstGeom prst="rect">
              <a:avLst/>
            </a:prstGeom>
          </p:spPr>
        </p:pic>
      </p:grpSp>
      <p:pic>
        <p:nvPicPr>
          <p:cNvPr id="14" name="Billede 13">
            <a:extLst>
              <a:ext uri="{FF2B5EF4-FFF2-40B4-BE49-F238E27FC236}">
                <a16:creationId xmlns:a16="http://schemas.microsoft.com/office/drawing/2014/main" id="{89815DAC-16FB-4E7B-A9A0-11C0429CB3AB}"/>
              </a:ext>
            </a:extLst>
          </p:cNvPr>
          <p:cNvPicPr>
            <a:picLocks noChangeAspect="1"/>
          </p:cNvPicPr>
          <p:nvPr/>
        </p:nvPicPr>
        <p:blipFill>
          <a:blip r:embed="rId5"/>
          <a:stretch>
            <a:fillRect/>
          </a:stretch>
        </p:blipFill>
        <p:spPr>
          <a:xfrm>
            <a:off x="1598147" y="3625316"/>
            <a:ext cx="142805" cy="305245"/>
          </a:xfrm>
          <a:prstGeom prst="rect">
            <a:avLst/>
          </a:prstGeom>
        </p:spPr>
      </p:pic>
      <p:pic>
        <p:nvPicPr>
          <p:cNvPr id="15" name="Picture 1" descr="C:\Users\knudf\AppData\Local\Packages\Microsoft.Office.OneNote_8wekyb3d8bbwe\TempState\msohtmlclip\clip_image001.png">
            <a:extLst>
              <a:ext uri="{FF2B5EF4-FFF2-40B4-BE49-F238E27FC236}">
                <a16:creationId xmlns:a16="http://schemas.microsoft.com/office/drawing/2014/main" id="{DF34BB1A-3B56-4890-9F9B-34529F7F4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327" y="2729969"/>
            <a:ext cx="590263" cy="49897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Lige forbindelse 15">
            <a:extLst>
              <a:ext uri="{FF2B5EF4-FFF2-40B4-BE49-F238E27FC236}">
                <a16:creationId xmlns:a16="http://schemas.microsoft.com/office/drawing/2014/main" id="{D519D8ED-778E-47D2-A93F-0A5B0937B6F9}"/>
              </a:ext>
            </a:extLst>
          </p:cNvPr>
          <p:cNvCxnSpPr/>
          <p:nvPr/>
        </p:nvCxnSpPr>
        <p:spPr>
          <a:xfrm flipV="1">
            <a:off x="1772128" y="3281082"/>
            <a:ext cx="0" cy="995220"/>
          </a:xfrm>
          <a:prstGeom prst="line">
            <a:avLst/>
          </a:prstGeom>
        </p:spPr>
        <p:style>
          <a:lnRef idx="3">
            <a:schemeClr val="dk1"/>
          </a:lnRef>
          <a:fillRef idx="0">
            <a:schemeClr val="dk1"/>
          </a:fillRef>
          <a:effectRef idx="2">
            <a:schemeClr val="dk1"/>
          </a:effectRef>
          <a:fontRef idx="minor">
            <a:schemeClr val="tx1"/>
          </a:fontRef>
        </p:style>
      </p:cxnSp>
      <p:sp>
        <p:nvSpPr>
          <p:cNvPr id="17" name="Tekstfelt 16">
            <a:extLst>
              <a:ext uri="{FF2B5EF4-FFF2-40B4-BE49-F238E27FC236}">
                <a16:creationId xmlns:a16="http://schemas.microsoft.com/office/drawing/2014/main" id="{D67D8C1D-3231-419C-ADC2-3BB87EFB5303}"/>
              </a:ext>
            </a:extLst>
          </p:cNvPr>
          <p:cNvSpPr txBox="1"/>
          <p:nvPr/>
        </p:nvSpPr>
        <p:spPr>
          <a:xfrm>
            <a:off x="6712807" y="5115361"/>
            <a:ext cx="4894193" cy="707886"/>
          </a:xfrm>
          <a:prstGeom prst="rect">
            <a:avLst/>
          </a:prstGeom>
          <a:noFill/>
        </p:spPr>
        <p:txBody>
          <a:bodyPr wrap="square" rtlCol="0">
            <a:spAutoFit/>
          </a:bodyPr>
          <a:lstStyle/>
          <a:p>
            <a:r>
              <a:rPr lang="da-DK" sz="800" dirty="0"/>
              <a:t>Ved at bruge </a:t>
            </a:r>
            <a:r>
              <a:rPr lang="da-DK" sz="800" dirty="0" err="1"/>
              <a:t>accelerometer</a:t>
            </a:r>
            <a:r>
              <a:rPr lang="da-DK" sz="800" dirty="0"/>
              <a:t> funktion  på én Micro:Bit og placere den på én vippe kan man lave en lyd når vippen benyttes. Load MBType-1.py kode i en </a:t>
            </a:r>
            <a:r>
              <a:rPr lang="da-DK" sz="800" dirty="0" err="1"/>
              <a:t>MicroBit</a:t>
            </a:r>
            <a:r>
              <a:rPr lang="da-DK" sz="800" dirty="0"/>
              <a:t> med batteri placeret på vippen, og brug en anden Micro:Bit som modtager koblet til PI/PC/MAC via USB – Det behøver ikke være samme type som den der er på vippen.</a:t>
            </a:r>
          </a:p>
          <a:p>
            <a:endParaRPr lang="da-DK" sz="800" dirty="0"/>
          </a:p>
          <a:p>
            <a:endParaRPr lang="da-DK" sz="800" dirty="0"/>
          </a:p>
        </p:txBody>
      </p:sp>
      <p:sp>
        <p:nvSpPr>
          <p:cNvPr id="18" name="Tekstfelt 17">
            <a:extLst>
              <a:ext uri="{FF2B5EF4-FFF2-40B4-BE49-F238E27FC236}">
                <a16:creationId xmlns:a16="http://schemas.microsoft.com/office/drawing/2014/main" id="{B19E1DC4-BFF4-40F5-B50A-36C484B1A67B}"/>
              </a:ext>
            </a:extLst>
          </p:cNvPr>
          <p:cNvSpPr txBox="1"/>
          <p:nvPr/>
        </p:nvSpPr>
        <p:spPr>
          <a:xfrm>
            <a:off x="502024" y="6364317"/>
            <a:ext cx="9394451" cy="215444"/>
          </a:xfrm>
          <a:prstGeom prst="rect">
            <a:avLst/>
          </a:prstGeom>
          <a:noFill/>
        </p:spPr>
        <p:txBody>
          <a:bodyPr wrap="square" rtlCol="0">
            <a:spAutoFit/>
          </a:bodyPr>
          <a:lstStyle/>
          <a:p>
            <a:r>
              <a:rPr lang="da-DK" sz="800" dirty="0"/>
              <a:t>                                                                                                      Type 1 sensor placeret på en vippe                                     Flere sensorer og flere legeredskaber .. ..      …   ..  Hvad vil det betyde for delen med højtaleren??                        </a:t>
            </a:r>
          </a:p>
        </p:txBody>
      </p:sp>
      <p:pic>
        <p:nvPicPr>
          <p:cNvPr id="19" name="Billede 18">
            <a:extLst>
              <a:ext uri="{FF2B5EF4-FFF2-40B4-BE49-F238E27FC236}">
                <a16:creationId xmlns:a16="http://schemas.microsoft.com/office/drawing/2014/main" id="{BEC4DD09-E24D-4F94-8074-92A9E7EEB8CC}"/>
              </a:ext>
            </a:extLst>
          </p:cNvPr>
          <p:cNvPicPr>
            <a:picLocks noChangeAspect="1"/>
          </p:cNvPicPr>
          <p:nvPr/>
        </p:nvPicPr>
        <p:blipFill>
          <a:blip r:embed="rId7"/>
          <a:stretch>
            <a:fillRect/>
          </a:stretch>
        </p:blipFill>
        <p:spPr>
          <a:xfrm>
            <a:off x="671204" y="2879711"/>
            <a:ext cx="277644" cy="251671"/>
          </a:xfrm>
          <a:prstGeom prst="rect">
            <a:avLst/>
          </a:prstGeom>
        </p:spPr>
      </p:pic>
      <p:pic>
        <p:nvPicPr>
          <p:cNvPr id="20" name="Billede 19">
            <a:extLst>
              <a:ext uri="{FF2B5EF4-FFF2-40B4-BE49-F238E27FC236}">
                <a16:creationId xmlns:a16="http://schemas.microsoft.com/office/drawing/2014/main" id="{91D1FD07-12E3-4CAD-9F5F-F93EF0EB0A53}"/>
              </a:ext>
            </a:extLst>
          </p:cNvPr>
          <p:cNvPicPr>
            <a:picLocks noChangeAspect="1"/>
          </p:cNvPicPr>
          <p:nvPr/>
        </p:nvPicPr>
        <p:blipFill>
          <a:blip r:embed="rId7"/>
          <a:stretch>
            <a:fillRect/>
          </a:stretch>
        </p:blipFill>
        <p:spPr>
          <a:xfrm>
            <a:off x="1051437" y="2879711"/>
            <a:ext cx="277644" cy="251671"/>
          </a:xfrm>
          <a:prstGeom prst="rect">
            <a:avLst/>
          </a:prstGeom>
        </p:spPr>
      </p:pic>
      <p:sp>
        <p:nvSpPr>
          <p:cNvPr id="21" name="Rektangel: afrundede hjørner 20">
            <a:extLst>
              <a:ext uri="{FF2B5EF4-FFF2-40B4-BE49-F238E27FC236}">
                <a16:creationId xmlns:a16="http://schemas.microsoft.com/office/drawing/2014/main" id="{D886FAEF-8F40-4313-B61D-907239FE14EC}"/>
              </a:ext>
            </a:extLst>
          </p:cNvPr>
          <p:cNvSpPr/>
          <p:nvPr/>
        </p:nvSpPr>
        <p:spPr>
          <a:xfrm>
            <a:off x="394368" y="2667000"/>
            <a:ext cx="2235185" cy="30211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Tekstfelt 21">
            <a:extLst>
              <a:ext uri="{FF2B5EF4-FFF2-40B4-BE49-F238E27FC236}">
                <a16:creationId xmlns:a16="http://schemas.microsoft.com/office/drawing/2014/main" id="{53D955BD-C530-4150-B2C3-8BF61EBD943D}"/>
              </a:ext>
            </a:extLst>
          </p:cNvPr>
          <p:cNvSpPr txBox="1"/>
          <p:nvPr/>
        </p:nvSpPr>
        <p:spPr>
          <a:xfrm>
            <a:off x="394368" y="3473859"/>
            <a:ext cx="1040671" cy="1200329"/>
          </a:xfrm>
          <a:prstGeom prst="rect">
            <a:avLst/>
          </a:prstGeom>
          <a:noFill/>
        </p:spPr>
        <p:txBody>
          <a:bodyPr wrap="square" rtlCol="0">
            <a:spAutoFit/>
          </a:bodyPr>
          <a:lstStyle/>
          <a:p>
            <a:r>
              <a:rPr lang="da-DK" sz="800" dirty="0"/>
              <a:t>PI med en </a:t>
            </a:r>
            <a:r>
              <a:rPr lang="da-DK" sz="800" dirty="0" err="1"/>
              <a:t>Microbit</a:t>
            </a:r>
            <a:r>
              <a:rPr lang="da-DK" sz="800" dirty="0"/>
              <a:t> koblet til USB (som modtager)</a:t>
            </a:r>
          </a:p>
          <a:p>
            <a:r>
              <a:rPr lang="da-DK" sz="800" dirty="0"/>
              <a:t>Samt forstærker og 2 Højtalere placeret ved vippen. Hvordan?</a:t>
            </a:r>
          </a:p>
          <a:p>
            <a:r>
              <a:rPr lang="da-DK" sz="800" dirty="0"/>
              <a:t>Kan man udnytte at der er 2 Højtalere.?</a:t>
            </a:r>
          </a:p>
        </p:txBody>
      </p:sp>
      <p:pic>
        <p:nvPicPr>
          <p:cNvPr id="23" name="Billede 22" descr="Et billede, der indeholder tekst&#10;&#10;Automatisk genereret beskrivelse">
            <a:extLst>
              <a:ext uri="{FF2B5EF4-FFF2-40B4-BE49-F238E27FC236}">
                <a16:creationId xmlns:a16="http://schemas.microsoft.com/office/drawing/2014/main" id="{0853F85C-00A9-4758-ADA3-E60D8BCE7F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015" y="1635422"/>
            <a:ext cx="3150028" cy="666579"/>
          </a:xfrm>
          <a:prstGeom prst="rect">
            <a:avLst/>
          </a:prstGeom>
        </p:spPr>
      </p:pic>
      <p:grpSp>
        <p:nvGrpSpPr>
          <p:cNvPr id="24" name="Gruppe 23">
            <a:extLst>
              <a:ext uri="{FF2B5EF4-FFF2-40B4-BE49-F238E27FC236}">
                <a16:creationId xmlns:a16="http://schemas.microsoft.com/office/drawing/2014/main" id="{52CF9855-89A2-4A0A-A383-7E5F2BB57385}"/>
              </a:ext>
            </a:extLst>
          </p:cNvPr>
          <p:cNvGrpSpPr/>
          <p:nvPr/>
        </p:nvGrpSpPr>
        <p:grpSpPr>
          <a:xfrm>
            <a:off x="778117" y="365125"/>
            <a:ext cx="10941707" cy="892551"/>
            <a:chOff x="778117" y="365125"/>
            <a:chExt cx="10941707" cy="892551"/>
          </a:xfrm>
        </p:grpSpPr>
        <p:grpSp>
          <p:nvGrpSpPr>
            <p:cNvPr id="25" name="Gruppe 24">
              <a:extLst>
                <a:ext uri="{FF2B5EF4-FFF2-40B4-BE49-F238E27FC236}">
                  <a16:creationId xmlns:a16="http://schemas.microsoft.com/office/drawing/2014/main" id="{0DE6C391-FAA4-45DF-9D4F-0AAB87E76182}"/>
                </a:ext>
              </a:extLst>
            </p:cNvPr>
            <p:cNvGrpSpPr/>
            <p:nvPr/>
          </p:nvGrpSpPr>
          <p:grpSpPr>
            <a:xfrm>
              <a:off x="10313849" y="365125"/>
              <a:ext cx="1405975" cy="880659"/>
              <a:chOff x="10253785" y="5612216"/>
              <a:chExt cx="1405975" cy="880659"/>
            </a:xfrm>
          </p:grpSpPr>
          <p:pic>
            <p:nvPicPr>
              <p:cNvPr id="27" name="Picture 12" descr="Et billede, der indeholder bordservice, plade, service&#10;&#10;Beskrivelse, der er oprettet med meget høj tiltro">
                <a:extLst>
                  <a:ext uri="{FF2B5EF4-FFF2-40B4-BE49-F238E27FC236}">
                    <a16:creationId xmlns:a16="http://schemas.microsoft.com/office/drawing/2014/main" id="{BB3E4D35-5788-40CC-A053-A430427FA81C}"/>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28" name="Tekstfelt 27">
                <a:extLst>
                  <a:ext uri="{FF2B5EF4-FFF2-40B4-BE49-F238E27FC236}">
                    <a16:creationId xmlns:a16="http://schemas.microsoft.com/office/drawing/2014/main" id="{601B8546-2F73-44F9-AA39-3CC299594C1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6" name="Tekstfelt 25">
              <a:extLst>
                <a:ext uri="{FF2B5EF4-FFF2-40B4-BE49-F238E27FC236}">
                  <a16:creationId xmlns:a16="http://schemas.microsoft.com/office/drawing/2014/main" id="{851F868F-0D2E-4C99-8C2E-9EFDA1358273}"/>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1 – </a:t>
              </a:r>
              <a:r>
                <a:rPr lang="da-DK" sz="1400" dirty="0" err="1"/>
                <a:t>Augmenting</a:t>
              </a:r>
              <a:endParaRPr lang="da-DK" sz="1400" dirty="0"/>
            </a:p>
          </p:txBody>
        </p:sp>
      </p:grpSp>
      <p:pic>
        <p:nvPicPr>
          <p:cNvPr id="29" name="Billede 28">
            <a:extLst>
              <a:ext uri="{FF2B5EF4-FFF2-40B4-BE49-F238E27FC236}">
                <a16:creationId xmlns:a16="http://schemas.microsoft.com/office/drawing/2014/main" id="{2A01ECDB-E3E7-4DD8-9C89-7557483C6A56}"/>
              </a:ext>
            </a:extLst>
          </p:cNvPr>
          <p:cNvPicPr>
            <a:picLocks noChangeAspect="1"/>
          </p:cNvPicPr>
          <p:nvPr/>
        </p:nvPicPr>
        <p:blipFill>
          <a:blip r:embed="rId10"/>
          <a:stretch>
            <a:fillRect/>
          </a:stretch>
        </p:blipFill>
        <p:spPr>
          <a:xfrm>
            <a:off x="4891002" y="2099548"/>
            <a:ext cx="6447197" cy="1596710"/>
          </a:xfrm>
          <a:prstGeom prst="rect">
            <a:avLst/>
          </a:prstGeom>
        </p:spPr>
      </p:pic>
    </p:spTree>
    <p:extLst>
      <p:ext uri="{BB962C8B-B14F-4D97-AF65-F5344CB8AC3E}">
        <p14:creationId xmlns:p14="http://schemas.microsoft.com/office/powerpoint/2010/main" val="99556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EEB41BBD-0014-4B98-9BAD-E8559A89A296}"/>
              </a:ext>
            </a:extLst>
          </p:cNvPr>
          <p:cNvSpPr/>
          <p:nvPr/>
        </p:nvSpPr>
        <p:spPr>
          <a:xfrm>
            <a:off x="1304856" y="4324404"/>
            <a:ext cx="886507" cy="440939"/>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nvGrpSpPr>
          <p:cNvPr id="3" name="Gruppe 2">
            <a:extLst>
              <a:ext uri="{FF2B5EF4-FFF2-40B4-BE49-F238E27FC236}">
                <a16:creationId xmlns:a16="http://schemas.microsoft.com/office/drawing/2014/main" id="{11FEE914-88C3-4690-9F8C-75B657E970F0}"/>
              </a:ext>
            </a:extLst>
          </p:cNvPr>
          <p:cNvGrpSpPr/>
          <p:nvPr/>
        </p:nvGrpSpPr>
        <p:grpSpPr>
          <a:xfrm>
            <a:off x="1113152" y="4333949"/>
            <a:ext cx="4717531" cy="2035816"/>
            <a:chOff x="1113152" y="4333949"/>
            <a:chExt cx="4717531" cy="2035816"/>
          </a:xfrm>
        </p:grpSpPr>
        <p:grpSp>
          <p:nvGrpSpPr>
            <p:cNvPr id="4" name="Gruppe 3">
              <a:extLst>
                <a:ext uri="{FF2B5EF4-FFF2-40B4-BE49-F238E27FC236}">
                  <a16:creationId xmlns:a16="http://schemas.microsoft.com/office/drawing/2014/main" id="{329A3319-E486-428A-AF90-57638D5EE545}"/>
                </a:ext>
              </a:extLst>
            </p:cNvPr>
            <p:cNvGrpSpPr/>
            <p:nvPr/>
          </p:nvGrpSpPr>
          <p:grpSpPr>
            <a:xfrm>
              <a:off x="1113152" y="4333949"/>
              <a:ext cx="4717531" cy="2035816"/>
              <a:chOff x="2103061" y="4266103"/>
              <a:chExt cx="4717531" cy="2035816"/>
            </a:xfrm>
          </p:grpSpPr>
          <p:grpSp>
            <p:nvGrpSpPr>
              <p:cNvPr id="7" name="Gruppe 6">
                <a:extLst>
                  <a:ext uri="{FF2B5EF4-FFF2-40B4-BE49-F238E27FC236}">
                    <a16:creationId xmlns:a16="http://schemas.microsoft.com/office/drawing/2014/main" id="{9437D867-451D-49C1-965D-C7C9ADAD3D6F}"/>
                  </a:ext>
                </a:extLst>
              </p:cNvPr>
              <p:cNvGrpSpPr/>
              <p:nvPr/>
            </p:nvGrpSpPr>
            <p:grpSpPr>
              <a:xfrm>
                <a:off x="2103061" y="4267465"/>
                <a:ext cx="1385295" cy="1129617"/>
                <a:chOff x="2846075" y="3315853"/>
                <a:chExt cx="1385295" cy="1129617"/>
              </a:xfrm>
            </p:grpSpPr>
            <p:pic>
              <p:nvPicPr>
                <p:cNvPr id="30" name="Billede 29">
                  <a:extLst>
                    <a:ext uri="{FF2B5EF4-FFF2-40B4-BE49-F238E27FC236}">
                      <a16:creationId xmlns:a16="http://schemas.microsoft.com/office/drawing/2014/main" id="{B4E97DD5-EB78-427E-8CCD-8442C5755BF0}"/>
                    </a:ext>
                  </a:extLst>
                </p:cNvPr>
                <p:cNvPicPr>
                  <a:picLocks noChangeAspect="1"/>
                </p:cNvPicPr>
                <p:nvPr/>
              </p:nvPicPr>
              <p:blipFill>
                <a:blip r:embed="rId3"/>
                <a:stretch>
                  <a:fillRect/>
                </a:stretch>
              </p:blipFill>
              <p:spPr>
                <a:xfrm>
                  <a:off x="3098901" y="3749060"/>
                  <a:ext cx="830131" cy="696410"/>
                </a:xfrm>
                <a:prstGeom prst="rect">
                  <a:avLst/>
                </a:prstGeom>
              </p:spPr>
            </p:pic>
            <p:sp>
              <p:nvSpPr>
                <p:cNvPr id="31" name="Tekstfelt 30">
                  <a:extLst>
                    <a:ext uri="{FF2B5EF4-FFF2-40B4-BE49-F238E27FC236}">
                      <a16:creationId xmlns:a16="http://schemas.microsoft.com/office/drawing/2014/main" id="{9B3A222A-EEEA-433A-B52C-A3798965FA08}"/>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32" name="Tekstfelt 31">
                  <a:extLst>
                    <a:ext uri="{FF2B5EF4-FFF2-40B4-BE49-F238E27FC236}">
                      <a16:creationId xmlns:a16="http://schemas.microsoft.com/office/drawing/2014/main" id="{B2F669E0-69E4-499C-A335-AC0CB9B9F323}"/>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33" name="Tekstfelt 32">
                  <a:extLst>
                    <a:ext uri="{FF2B5EF4-FFF2-40B4-BE49-F238E27FC236}">
                      <a16:creationId xmlns:a16="http://schemas.microsoft.com/office/drawing/2014/main" id="{FE81B944-540C-47F0-8679-5509AA70CAA2}"/>
                    </a:ext>
                  </a:extLst>
                </p:cNvPr>
                <p:cNvSpPr txBox="1"/>
                <p:nvPr/>
              </p:nvSpPr>
              <p:spPr>
                <a:xfrm>
                  <a:off x="3072610" y="3315853"/>
                  <a:ext cx="989420" cy="461665"/>
                </a:xfrm>
                <a:prstGeom prst="rect">
                  <a:avLst/>
                </a:prstGeom>
                <a:noFill/>
              </p:spPr>
              <p:txBody>
                <a:bodyPr wrap="square" rtlCol="0">
                  <a:spAutoFit/>
                </a:bodyPr>
                <a:lstStyle/>
                <a:p>
                  <a:r>
                    <a:rPr lang="da-DK" sz="800" dirty="0"/>
                    <a:t>Id:  ”0”</a:t>
                  </a:r>
                </a:p>
                <a:p>
                  <a:r>
                    <a:rPr lang="da-DK" sz="800" dirty="0"/>
                    <a:t>Type:  ”0”</a:t>
                  </a:r>
                </a:p>
                <a:p>
                  <a:r>
                    <a:rPr lang="da-DK" sz="800" dirty="0"/>
                    <a:t>Key:    A/B/1/2/4/0</a:t>
                  </a:r>
                </a:p>
              </p:txBody>
            </p:sp>
          </p:grpSp>
          <p:grpSp>
            <p:nvGrpSpPr>
              <p:cNvPr id="8" name="Gruppe 7">
                <a:extLst>
                  <a:ext uri="{FF2B5EF4-FFF2-40B4-BE49-F238E27FC236}">
                    <a16:creationId xmlns:a16="http://schemas.microsoft.com/office/drawing/2014/main" id="{2DB3A497-B646-4BF1-B0F4-D190B51D3828}"/>
                  </a:ext>
                </a:extLst>
              </p:cNvPr>
              <p:cNvGrpSpPr/>
              <p:nvPr/>
            </p:nvGrpSpPr>
            <p:grpSpPr>
              <a:xfrm>
                <a:off x="3769179" y="4266103"/>
                <a:ext cx="1385295" cy="2031730"/>
                <a:chOff x="2846075" y="3315853"/>
                <a:chExt cx="1385295" cy="2031730"/>
              </a:xfrm>
            </p:grpSpPr>
            <p:pic>
              <p:nvPicPr>
                <p:cNvPr id="20" name="Billede 19">
                  <a:extLst>
                    <a:ext uri="{FF2B5EF4-FFF2-40B4-BE49-F238E27FC236}">
                      <a16:creationId xmlns:a16="http://schemas.microsoft.com/office/drawing/2014/main" id="{663E983F-AE69-4F53-A16B-07C7B8D8A0DC}"/>
                    </a:ext>
                  </a:extLst>
                </p:cNvPr>
                <p:cNvPicPr>
                  <a:picLocks noChangeAspect="1"/>
                </p:cNvPicPr>
                <p:nvPr/>
              </p:nvPicPr>
              <p:blipFill>
                <a:blip r:embed="rId3"/>
                <a:stretch>
                  <a:fillRect/>
                </a:stretch>
              </p:blipFill>
              <p:spPr>
                <a:xfrm>
                  <a:off x="3098901" y="3749060"/>
                  <a:ext cx="830131" cy="696410"/>
                </a:xfrm>
                <a:prstGeom prst="rect">
                  <a:avLst/>
                </a:prstGeom>
              </p:spPr>
            </p:pic>
            <p:cxnSp>
              <p:nvCxnSpPr>
                <p:cNvPr id="21" name="Lige forbindelse 20">
                  <a:extLst>
                    <a:ext uri="{FF2B5EF4-FFF2-40B4-BE49-F238E27FC236}">
                      <a16:creationId xmlns:a16="http://schemas.microsoft.com/office/drawing/2014/main" id="{C7A9528F-8ECB-472D-8D59-07FE2C621CD6}"/>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Lige forbindelse 21">
                  <a:extLst>
                    <a:ext uri="{FF2B5EF4-FFF2-40B4-BE49-F238E27FC236}">
                      <a16:creationId xmlns:a16="http://schemas.microsoft.com/office/drawing/2014/main" id="{13B31955-7F6C-4E5F-90B1-182C39406FDB}"/>
                    </a:ext>
                  </a:extLst>
                </p:cNvPr>
                <p:cNvCxnSpPr>
                  <a:cxnSpLocks/>
                </p:cNvCxnSpPr>
                <p:nvPr/>
              </p:nvCxnSpPr>
              <p:spPr>
                <a:xfrm flipH="1">
                  <a:off x="3098901" y="4727388"/>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3" name="Gruppe 22">
                  <a:extLst>
                    <a:ext uri="{FF2B5EF4-FFF2-40B4-BE49-F238E27FC236}">
                      <a16:creationId xmlns:a16="http://schemas.microsoft.com/office/drawing/2014/main" id="{A7A1F864-5E1E-484E-BB01-62DB8B349CD6}"/>
                    </a:ext>
                  </a:extLst>
                </p:cNvPr>
                <p:cNvGrpSpPr/>
                <p:nvPr/>
              </p:nvGrpSpPr>
              <p:grpSpPr>
                <a:xfrm>
                  <a:off x="3011430" y="4417932"/>
                  <a:ext cx="299409" cy="783407"/>
                  <a:chOff x="3026790" y="4417963"/>
                  <a:chExt cx="299409" cy="783407"/>
                </a:xfrm>
              </p:grpSpPr>
              <p:cxnSp>
                <p:nvCxnSpPr>
                  <p:cNvPr id="28" name="Lige forbindelse 27">
                    <a:extLst>
                      <a:ext uri="{FF2B5EF4-FFF2-40B4-BE49-F238E27FC236}">
                        <a16:creationId xmlns:a16="http://schemas.microsoft.com/office/drawing/2014/main" id="{B66E87CB-9CF0-4F44-AFB6-694B5C5AC316}"/>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29" name="Billede 28">
                    <a:extLst>
                      <a:ext uri="{FF2B5EF4-FFF2-40B4-BE49-F238E27FC236}">
                        <a16:creationId xmlns:a16="http://schemas.microsoft.com/office/drawing/2014/main" id="{BFC0836E-8E7E-45EE-925A-B5D18064E1AE}"/>
                      </a:ext>
                    </a:extLst>
                  </p:cNvPr>
                  <p:cNvPicPr>
                    <a:picLocks noChangeAspect="1"/>
                  </p:cNvPicPr>
                  <p:nvPr/>
                </p:nvPicPr>
                <p:blipFill>
                  <a:blip r:embed="rId4"/>
                  <a:stretch>
                    <a:fillRect/>
                  </a:stretch>
                </p:blipFill>
                <p:spPr>
                  <a:xfrm>
                    <a:off x="3026790" y="4949368"/>
                    <a:ext cx="299409" cy="252002"/>
                  </a:xfrm>
                  <a:prstGeom prst="rect">
                    <a:avLst/>
                  </a:prstGeom>
                </p:spPr>
              </p:pic>
            </p:grpSp>
            <p:sp>
              <p:nvSpPr>
                <p:cNvPr id="24" name="Tekstfelt 23">
                  <a:extLst>
                    <a:ext uri="{FF2B5EF4-FFF2-40B4-BE49-F238E27FC236}">
                      <a16:creationId xmlns:a16="http://schemas.microsoft.com/office/drawing/2014/main" id="{DC6897E5-3180-4F14-9D41-BE95F520FDC8}"/>
                    </a:ext>
                  </a:extLst>
                </p:cNvPr>
                <p:cNvSpPr txBox="1"/>
                <p:nvPr/>
              </p:nvSpPr>
              <p:spPr>
                <a:xfrm>
                  <a:off x="2958767" y="5132139"/>
                  <a:ext cx="346635" cy="215444"/>
                </a:xfrm>
                <a:prstGeom prst="rect">
                  <a:avLst/>
                </a:prstGeom>
                <a:noFill/>
              </p:spPr>
              <p:txBody>
                <a:bodyPr wrap="square" rtlCol="0">
                  <a:spAutoFit/>
                </a:bodyPr>
                <a:lstStyle/>
                <a:p>
                  <a:r>
                    <a:rPr lang="da-DK" sz="800" dirty="0"/>
                    <a:t>”1”</a:t>
                  </a:r>
                </a:p>
              </p:txBody>
            </p:sp>
            <p:sp>
              <p:nvSpPr>
                <p:cNvPr id="25" name="Tekstfelt 24">
                  <a:extLst>
                    <a:ext uri="{FF2B5EF4-FFF2-40B4-BE49-F238E27FC236}">
                      <a16:creationId xmlns:a16="http://schemas.microsoft.com/office/drawing/2014/main" id="{65BA8DC9-71B5-4E38-B100-E6AE653AE048}"/>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26" name="Tekstfelt 25">
                  <a:extLst>
                    <a:ext uri="{FF2B5EF4-FFF2-40B4-BE49-F238E27FC236}">
                      <a16:creationId xmlns:a16="http://schemas.microsoft.com/office/drawing/2014/main" id="{D2AD4BF7-6AE8-4177-8AEF-12A54E238F73}"/>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27" name="Tekstfelt 26">
                  <a:extLst>
                    <a:ext uri="{FF2B5EF4-FFF2-40B4-BE49-F238E27FC236}">
                      <a16:creationId xmlns:a16="http://schemas.microsoft.com/office/drawing/2014/main" id="{CCC58EFF-2014-4167-8A9C-EFD7AE414D34}"/>
                    </a:ext>
                  </a:extLst>
                </p:cNvPr>
                <p:cNvSpPr txBox="1"/>
                <p:nvPr/>
              </p:nvSpPr>
              <p:spPr>
                <a:xfrm>
                  <a:off x="3072610" y="3315853"/>
                  <a:ext cx="989420" cy="461665"/>
                </a:xfrm>
                <a:prstGeom prst="rect">
                  <a:avLst/>
                </a:prstGeom>
                <a:noFill/>
              </p:spPr>
              <p:txBody>
                <a:bodyPr wrap="square" rtlCol="0">
                  <a:spAutoFit/>
                </a:bodyPr>
                <a:lstStyle/>
                <a:p>
                  <a:r>
                    <a:rPr lang="da-DK" sz="800" dirty="0"/>
                    <a:t>Id:  ”1”</a:t>
                  </a:r>
                </a:p>
                <a:p>
                  <a:r>
                    <a:rPr lang="da-DK" sz="800" dirty="0"/>
                    <a:t>Type:  ”0”</a:t>
                  </a:r>
                </a:p>
                <a:p>
                  <a:r>
                    <a:rPr lang="da-DK" sz="800" dirty="0"/>
                    <a:t>Key:    A/B/1/2/4/0</a:t>
                  </a:r>
                </a:p>
              </p:txBody>
            </p:sp>
          </p:grpSp>
          <p:grpSp>
            <p:nvGrpSpPr>
              <p:cNvPr id="9" name="Gruppe 8">
                <a:extLst>
                  <a:ext uri="{FF2B5EF4-FFF2-40B4-BE49-F238E27FC236}">
                    <a16:creationId xmlns:a16="http://schemas.microsoft.com/office/drawing/2014/main" id="{60FAFDD2-49DC-4CA5-88F6-4E574A294991}"/>
                  </a:ext>
                </a:extLst>
              </p:cNvPr>
              <p:cNvGrpSpPr/>
              <p:nvPr/>
            </p:nvGrpSpPr>
            <p:grpSpPr>
              <a:xfrm>
                <a:off x="5435297" y="4268827"/>
                <a:ext cx="1385295" cy="2033092"/>
                <a:chOff x="2846075" y="3315853"/>
                <a:chExt cx="1385295" cy="2033092"/>
              </a:xfrm>
            </p:grpSpPr>
            <p:pic>
              <p:nvPicPr>
                <p:cNvPr id="10" name="Billede 9">
                  <a:extLst>
                    <a:ext uri="{FF2B5EF4-FFF2-40B4-BE49-F238E27FC236}">
                      <a16:creationId xmlns:a16="http://schemas.microsoft.com/office/drawing/2014/main" id="{969568DA-66F2-466A-A71F-F9513684EBCA}"/>
                    </a:ext>
                  </a:extLst>
                </p:cNvPr>
                <p:cNvPicPr>
                  <a:picLocks noChangeAspect="1"/>
                </p:cNvPicPr>
                <p:nvPr/>
              </p:nvPicPr>
              <p:blipFill>
                <a:blip r:embed="rId3"/>
                <a:stretch>
                  <a:fillRect/>
                </a:stretch>
              </p:blipFill>
              <p:spPr>
                <a:xfrm>
                  <a:off x="3098901" y="3749060"/>
                  <a:ext cx="830131" cy="696410"/>
                </a:xfrm>
                <a:prstGeom prst="rect">
                  <a:avLst/>
                </a:prstGeom>
              </p:spPr>
            </p:pic>
            <p:cxnSp>
              <p:nvCxnSpPr>
                <p:cNvPr id="11" name="Lige forbindelse 10">
                  <a:extLst>
                    <a:ext uri="{FF2B5EF4-FFF2-40B4-BE49-F238E27FC236}">
                      <a16:creationId xmlns:a16="http://schemas.microsoft.com/office/drawing/2014/main" id="{BAF7F67B-0FF6-4F06-AEEA-D819A84BA813}"/>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Lige forbindelse 11">
                  <a:extLst>
                    <a:ext uri="{FF2B5EF4-FFF2-40B4-BE49-F238E27FC236}">
                      <a16:creationId xmlns:a16="http://schemas.microsoft.com/office/drawing/2014/main" id="{A2F3ECF3-1EFA-4BBE-AA39-88E58F19157D}"/>
                    </a:ext>
                  </a:extLst>
                </p:cNvPr>
                <p:cNvCxnSpPr>
                  <a:cxnSpLocks/>
                </p:cNvCxnSpPr>
                <p:nvPr/>
              </p:nvCxnSpPr>
              <p:spPr>
                <a:xfrm flipH="1">
                  <a:off x="3342414" y="4727388"/>
                  <a:ext cx="506435"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13" name="Gruppe 12">
                  <a:extLst>
                    <a:ext uri="{FF2B5EF4-FFF2-40B4-BE49-F238E27FC236}">
                      <a16:creationId xmlns:a16="http://schemas.microsoft.com/office/drawing/2014/main" id="{71AE6B3F-0E62-4821-A34E-770C3C9580ED}"/>
                    </a:ext>
                  </a:extLst>
                </p:cNvPr>
                <p:cNvGrpSpPr/>
                <p:nvPr/>
              </p:nvGrpSpPr>
              <p:grpSpPr>
                <a:xfrm>
                  <a:off x="3192710" y="4417932"/>
                  <a:ext cx="299409" cy="783407"/>
                  <a:chOff x="3026790" y="4417963"/>
                  <a:chExt cx="299409" cy="783407"/>
                </a:xfrm>
              </p:grpSpPr>
              <p:cxnSp>
                <p:nvCxnSpPr>
                  <p:cNvPr id="18" name="Lige forbindelse 17">
                    <a:extLst>
                      <a:ext uri="{FF2B5EF4-FFF2-40B4-BE49-F238E27FC236}">
                        <a16:creationId xmlns:a16="http://schemas.microsoft.com/office/drawing/2014/main" id="{41B3F9D3-D64A-4F64-A385-74C5CBADFE91}"/>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19" name="Billede 18">
                    <a:extLst>
                      <a:ext uri="{FF2B5EF4-FFF2-40B4-BE49-F238E27FC236}">
                        <a16:creationId xmlns:a16="http://schemas.microsoft.com/office/drawing/2014/main" id="{7C4590FD-EBA1-456A-8CD5-F65948076150}"/>
                      </a:ext>
                    </a:extLst>
                  </p:cNvPr>
                  <p:cNvPicPr>
                    <a:picLocks noChangeAspect="1"/>
                  </p:cNvPicPr>
                  <p:nvPr/>
                </p:nvPicPr>
                <p:blipFill>
                  <a:blip r:embed="rId4"/>
                  <a:stretch>
                    <a:fillRect/>
                  </a:stretch>
                </p:blipFill>
                <p:spPr>
                  <a:xfrm>
                    <a:off x="3026790" y="4949368"/>
                    <a:ext cx="299409" cy="252002"/>
                  </a:xfrm>
                  <a:prstGeom prst="rect">
                    <a:avLst/>
                  </a:prstGeom>
                </p:spPr>
              </p:pic>
            </p:grpSp>
            <p:sp>
              <p:nvSpPr>
                <p:cNvPr id="14" name="Tekstfelt 13">
                  <a:extLst>
                    <a:ext uri="{FF2B5EF4-FFF2-40B4-BE49-F238E27FC236}">
                      <a16:creationId xmlns:a16="http://schemas.microsoft.com/office/drawing/2014/main" id="{82CEA519-884C-48D7-B35F-8ED36EBF1E41}"/>
                    </a:ext>
                  </a:extLst>
                </p:cNvPr>
                <p:cNvSpPr txBox="1"/>
                <p:nvPr/>
              </p:nvSpPr>
              <p:spPr>
                <a:xfrm>
                  <a:off x="3158416" y="5133501"/>
                  <a:ext cx="346635" cy="215444"/>
                </a:xfrm>
                <a:prstGeom prst="rect">
                  <a:avLst/>
                </a:prstGeom>
                <a:noFill/>
              </p:spPr>
              <p:txBody>
                <a:bodyPr wrap="square" rtlCol="0">
                  <a:spAutoFit/>
                </a:bodyPr>
                <a:lstStyle/>
                <a:p>
                  <a:r>
                    <a:rPr lang="da-DK" sz="800" dirty="0"/>
                    <a:t>”2”</a:t>
                  </a:r>
                </a:p>
              </p:txBody>
            </p:sp>
            <p:sp>
              <p:nvSpPr>
                <p:cNvPr id="15" name="Tekstfelt 14">
                  <a:extLst>
                    <a:ext uri="{FF2B5EF4-FFF2-40B4-BE49-F238E27FC236}">
                      <a16:creationId xmlns:a16="http://schemas.microsoft.com/office/drawing/2014/main" id="{7D45BC11-A6DA-472B-8069-BAB1EF351A56}"/>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16" name="Tekstfelt 15">
                  <a:extLst>
                    <a:ext uri="{FF2B5EF4-FFF2-40B4-BE49-F238E27FC236}">
                      <a16:creationId xmlns:a16="http://schemas.microsoft.com/office/drawing/2014/main" id="{CAABBADB-8879-447B-A3FB-A0BE021FAD14}"/>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17" name="Tekstfelt 16">
                  <a:extLst>
                    <a:ext uri="{FF2B5EF4-FFF2-40B4-BE49-F238E27FC236}">
                      <a16:creationId xmlns:a16="http://schemas.microsoft.com/office/drawing/2014/main" id="{2C61D851-0BAB-418B-AA28-46CA077215A0}"/>
                    </a:ext>
                  </a:extLst>
                </p:cNvPr>
                <p:cNvSpPr txBox="1"/>
                <p:nvPr/>
              </p:nvSpPr>
              <p:spPr>
                <a:xfrm>
                  <a:off x="3072610" y="3315853"/>
                  <a:ext cx="990690" cy="461665"/>
                </a:xfrm>
                <a:prstGeom prst="rect">
                  <a:avLst/>
                </a:prstGeom>
                <a:noFill/>
              </p:spPr>
              <p:txBody>
                <a:bodyPr wrap="square" rtlCol="0">
                  <a:spAutoFit/>
                </a:bodyPr>
                <a:lstStyle/>
                <a:p>
                  <a:r>
                    <a:rPr lang="da-DK" sz="800" dirty="0"/>
                    <a:t>Id:  ”2”</a:t>
                  </a:r>
                </a:p>
                <a:p>
                  <a:r>
                    <a:rPr lang="da-DK" sz="800" dirty="0"/>
                    <a:t>Type:  ”0”</a:t>
                  </a:r>
                </a:p>
                <a:p>
                  <a:r>
                    <a:rPr lang="da-DK" sz="800" dirty="0"/>
                    <a:t>Key:    A/B/1/2/4/0</a:t>
                  </a:r>
                </a:p>
              </p:txBody>
            </p:sp>
          </p:grpSp>
        </p:grpSp>
        <p:pic>
          <p:nvPicPr>
            <p:cNvPr id="5" name="Billede 4">
              <a:extLst>
                <a:ext uri="{FF2B5EF4-FFF2-40B4-BE49-F238E27FC236}">
                  <a16:creationId xmlns:a16="http://schemas.microsoft.com/office/drawing/2014/main" id="{CCE08519-FF53-4D32-8A0C-85A4CB16C164}"/>
                </a:ext>
              </a:extLst>
            </p:cNvPr>
            <p:cNvPicPr>
              <a:picLocks noChangeAspect="1"/>
            </p:cNvPicPr>
            <p:nvPr/>
          </p:nvPicPr>
          <p:blipFill>
            <a:blip r:embed="rId5"/>
            <a:stretch>
              <a:fillRect/>
            </a:stretch>
          </p:blipFill>
          <p:spPr>
            <a:xfrm flipH="1">
              <a:off x="2493704" y="4450091"/>
              <a:ext cx="230862" cy="169459"/>
            </a:xfrm>
            <a:prstGeom prst="rect">
              <a:avLst/>
            </a:prstGeom>
          </p:spPr>
        </p:pic>
        <p:pic>
          <p:nvPicPr>
            <p:cNvPr id="6" name="Billede 5">
              <a:extLst>
                <a:ext uri="{FF2B5EF4-FFF2-40B4-BE49-F238E27FC236}">
                  <a16:creationId xmlns:a16="http://schemas.microsoft.com/office/drawing/2014/main" id="{742ED51C-9E7F-4782-A9F4-8C17AEB9D13D}"/>
                </a:ext>
              </a:extLst>
            </p:cNvPr>
            <p:cNvPicPr>
              <a:picLocks noChangeAspect="1"/>
            </p:cNvPicPr>
            <p:nvPr/>
          </p:nvPicPr>
          <p:blipFill>
            <a:blip r:embed="rId5"/>
            <a:stretch>
              <a:fillRect/>
            </a:stretch>
          </p:blipFill>
          <p:spPr>
            <a:xfrm flipH="1">
              <a:off x="4159822" y="4450091"/>
              <a:ext cx="230862" cy="169459"/>
            </a:xfrm>
            <a:prstGeom prst="rect">
              <a:avLst/>
            </a:prstGeom>
          </p:spPr>
        </p:pic>
      </p:grpSp>
      <p:pic>
        <p:nvPicPr>
          <p:cNvPr id="34" name="Billede 33">
            <a:extLst>
              <a:ext uri="{FF2B5EF4-FFF2-40B4-BE49-F238E27FC236}">
                <a16:creationId xmlns:a16="http://schemas.microsoft.com/office/drawing/2014/main" id="{F1B0ABFC-4F5B-40A3-8F7F-05ED224BF74A}"/>
              </a:ext>
            </a:extLst>
          </p:cNvPr>
          <p:cNvPicPr>
            <a:picLocks noChangeAspect="1"/>
          </p:cNvPicPr>
          <p:nvPr/>
        </p:nvPicPr>
        <p:blipFill>
          <a:blip r:embed="rId6"/>
          <a:stretch>
            <a:fillRect/>
          </a:stretch>
        </p:blipFill>
        <p:spPr>
          <a:xfrm>
            <a:off x="1598147" y="3625316"/>
            <a:ext cx="142805" cy="305245"/>
          </a:xfrm>
          <a:prstGeom prst="rect">
            <a:avLst/>
          </a:prstGeom>
        </p:spPr>
      </p:pic>
      <p:pic>
        <p:nvPicPr>
          <p:cNvPr id="35" name="Picture 1" descr="C:\Users\knudf\AppData\Local\Packages\Microsoft.Office.OneNote_8wekyb3d8bbwe\TempState\msohtmlclip\clip_image001.png">
            <a:extLst>
              <a:ext uri="{FF2B5EF4-FFF2-40B4-BE49-F238E27FC236}">
                <a16:creationId xmlns:a16="http://schemas.microsoft.com/office/drawing/2014/main" id="{03A6C9B7-9EB8-464F-9E05-77043EDCAF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3327" y="2729969"/>
            <a:ext cx="590263" cy="49897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Lige forbindelse 35">
            <a:extLst>
              <a:ext uri="{FF2B5EF4-FFF2-40B4-BE49-F238E27FC236}">
                <a16:creationId xmlns:a16="http://schemas.microsoft.com/office/drawing/2014/main" id="{B0B65166-66FE-4F12-A56E-0246671AA7E0}"/>
              </a:ext>
            </a:extLst>
          </p:cNvPr>
          <p:cNvCxnSpPr/>
          <p:nvPr/>
        </p:nvCxnSpPr>
        <p:spPr>
          <a:xfrm flipV="1">
            <a:off x="1772128" y="3281082"/>
            <a:ext cx="0" cy="995220"/>
          </a:xfrm>
          <a:prstGeom prst="line">
            <a:avLst/>
          </a:prstGeom>
        </p:spPr>
        <p:style>
          <a:lnRef idx="3">
            <a:schemeClr val="dk1"/>
          </a:lnRef>
          <a:fillRef idx="0">
            <a:schemeClr val="dk1"/>
          </a:fillRef>
          <a:effectRef idx="2">
            <a:schemeClr val="dk1"/>
          </a:effectRef>
          <a:fontRef idx="minor">
            <a:schemeClr val="tx1"/>
          </a:fontRef>
        </p:style>
      </p:cxnSp>
      <p:sp>
        <p:nvSpPr>
          <p:cNvPr id="37" name="Tekstfelt 36">
            <a:extLst>
              <a:ext uri="{FF2B5EF4-FFF2-40B4-BE49-F238E27FC236}">
                <a16:creationId xmlns:a16="http://schemas.microsoft.com/office/drawing/2014/main" id="{947D004E-E526-414C-B472-88C7852ADA0B}"/>
              </a:ext>
            </a:extLst>
          </p:cNvPr>
          <p:cNvSpPr txBox="1"/>
          <p:nvPr/>
        </p:nvSpPr>
        <p:spPr>
          <a:xfrm>
            <a:off x="6671408" y="5150409"/>
            <a:ext cx="4894193" cy="1077218"/>
          </a:xfrm>
          <a:prstGeom prst="rect">
            <a:avLst/>
          </a:prstGeom>
          <a:noFill/>
        </p:spPr>
        <p:txBody>
          <a:bodyPr wrap="square" rtlCol="0">
            <a:spAutoFit/>
          </a:bodyPr>
          <a:lstStyle/>
          <a:p>
            <a:r>
              <a:rPr lang="da-DK" sz="800" dirty="0"/>
              <a:t>Ved at bruge pin 0,1,2 på op til 3 </a:t>
            </a:r>
            <a:r>
              <a:rPr lang="da-DK" sz="800" dirty="0" err="1"/>
              <a:t>Micro:bits</a:t>
            </a:r>
            <a:r>
              <a:rPr lang="da-DK" sz="800" dirty="0"/>
              <a:t> kan I lave op til 3 ‘</a:t>
            </a:r>
            <a:r>
              <a:rPr lang="da-DK" sz="800" dirty="0" err="1"/>
              <a:t>pressure</a:t>
            </a:r>
            <a:r>
              <a:rPr lang="da-DK" sz="800" dirty="0"/>
              <a:t> </a:t>
            </a:r>
            <a:r>
              <a:rPr lang="da-DK" sz="800" dirty="0" err="1"/>
              <a:t>plates</a:t>
            </a:r>
            <a:r>
              <a:rPr lang="da-DK" sz="800" dirty="0"/>
              <a:t>’ uden at I nødvendigvis behøver at give den et unikt id. </a:t>
            </a:r>
          </a:p>
          <a:p>
            <a:r>
              <a:rPr lang="da-DK" sz="800" dirty="0"/>
              <a:t>Dvs. at i ‘bare kan putte type 0 koden i op til 3 </a:t>
            </a:r>
            <a:r>
              <a:rPr lang="da-DK" sz="800" dirty="0" err="1"/>
              <a:t>Micro:bits</a:t>
            </a:r>
            <a:r>
              <a:rPr lang="da-DK" sz="800" dirty="0"/>
              <a:t> uden at ændre i den.</a:t>
            </a:r>
          </a:p>
          <a:p>
            <a:r>
              <a:rPr lang="da-DK" sz="800" dirty="0"/>
              <a:t>Altså den som ligger i: ”</a:t>
            </a:r>
            <a:r>
              <a:rPr lang="da-DK" sz="800" dirty="0" err="1"/>
              <a:t>MBType</a:t>
            </a:r>
            <a:r>
              <a:rPr lang="da-DK" sz="800" dirty="0"/>
              <a:t> 0.py” </a:t>
            </a:r>
          </a:p>
          <a:p>
            <a:endParaRPr lang="da-DK" sz="800" dirty="0"/>
          </a:p>
          <a:p>
            <a:r>
              <a:rPr lang="da-DK" sz="800" dirty="0"/>
              <a:t>Ved at bruge Id nummeret kan man så lave endnu flere hvis det skulle være …</a:t>
            </a:r>
          </a:p>
          <a:p>
            <a:endParaRPr lang="da-DK" sz="800" dirty="0"/>
          </a:p>
          <a:p>
            <a:r>
              <a:rPr lang="da-DK" sz="800" dirty="0"/>
              <a:t>Tænk over andre sensor typer der kunne bruges i et butiks </a:t>
            </a:r>
            <a:r>
              <a:rPr lang="da-DK" sz="800" dirty="0" err="1"/>
              <a:t>setup</a:t>
            </a:r>
            <a:r>
              <a:rPr lang="da-DK" sz="800" dirty="0"/>
              <a:t>.</a:t>
            </a:r>
          </a:p>
        </p:txBody>
      </p:sp>
      <p:sp>
        <p:nvSpPr>
          <p:cNvPr id="38" name="Tekstfelt 37">
            <a:extLst>
              <a:ext uri="{FF2B5EF4-FFF2-40B4-BE49-F238E27FC236}">
                <a16:creationId xmlns:a16="http://schemas.microsoft.com/office/drawing/2014/main" id="{A227862C-587A-44A5-ACBC-9A8B3032A23E}"/>
              </a:ext>
            </a:extLst>
          </p:cNvPr>
          <p:cNvSpPr txBox="1"/>
          <p:nvPr/>
        </p:nvSpPr>
        <p:spPr>
          <a:xfrm>
            <a:off x="502024" y="6364317"/>
            <a:ext cx="7201647" cy="215444"/>
          </a:xfrm>
          <a:prstGeom prst="rect">
            <a:avLst/>
          </a:prstGeom>
          <a:noFill/>
        </p:spPr>
        <p:txBody>
          <a:bodyPr wrap="square" rtlCol="0">
            <a:spAutoFit/>
          </a:bodyPr>
          <a:lstStyle/>
          <a:p>
            <a:r>
              <a:rPr lang="da-DK" sz="800" dirty="0" err="1"/>
              <a:t>Pressure</a:t>
            </a:r>
            <a:r>
              <a:rPr lang="da-DK" sz="800" dirty="0"/>
              <a:t> </a:t>
            </a:r>
            <a:r>
              <a:rPr lang="da-DK" sz="800" dirty="0" err="1"/>
              <a:t>plate</a:t>
            </a:r>
            <a:r>
              <a:rPr lang="da-DK" sz="800" dirty="0"/>
              <a:t> placeret på gulvet i butik:                                   Den første                                                         Den anden            …             ….              ….                            </a:t>
            </a:r>
          </a:p>
        </p:txBody>
      </p:sp>
      <p:pic>
        <p:nvPicPr>
          <p:cNvPr id="39" name="Billede 38">
            <a:extLst>
              <a:ext uri="{FF2B5EF4-FFF2-40B4-BE49-F238E27FC236}">
                <a16:creationId xmlns:a16="http://schemas.microsoft.com/office/drawing/2014/main" id="{0D03E4D4-B96B-4520-8AB1-520393920D83}"/>
              </a:ext>
            </a:extLst>
          </p:cNvPr>
          <p:cNvPicPr>
            <a:picLocks noChangeAspect="1"/>
          </p:cNvPicPr>
          <p:nvPr/>
        </p:nvPicPr>
        <p:blipFill>
          <a:blip r:embed="rId8"/>
          <a:stretch>
            <a:fillRect/>
          </a:stretch>
        </p:blipFill>
        <p:spPr>
          <a:xfrm>
            <a:off x="671204" y="2879711"/>
            <a:ext cx="277644" cy="251671"/>
          </a:xfrm>
          <a:prstGeom prst="rect">
            <a:avLst/>
          </a:prstGeom>
        </p:spPr>
      </p:pic>
      <p:pic>
        <p:nvPicPr>
          <p:cNvPr id="40" name="Billede 39">
            <a:extLst>
              <a:ext uri="{FF2B5EF4-FFF2-40B4-BE49-F238E27FC236}">
                <a16:creationId xmlns:a16="http://schemas.microsoft.com/office/drawing/2014/main" id="{8B6F3597-E1DC-410B-A3B7-098AF1BD4185}"/>
              </a:ext>
            </a:extLst>
          </p:cNvPr>
          <p:cNvPicPr>
            <a:picLocks noChangeAspect="1"/>
          </p:cNvPicPr>
          <p:nvPr/>
        </p:nvPicPr>
        <p:blipFill>
          <a:blip r:embed="rId8"/>
          <a:stretch>
            <a:fillRect/>
          </a:stretch>
        </p:blipFill>
        <p:spPr>
          <a:xfrm>
            <a:off x="1051437" y="2879711"/>
            <a:ext cx="277644" cy="251671"/>
          </a:xfrm>
          <a:prstGeom prst="rect">
            <a:avLst/>
          </a:prstGeom>
        </p:spPr>
      </p:pic>
      <p:sp>
        <p:nvSpPr>
          <p:cNvPr id="41" name="Rektangel: afrundede hjørner 40">
            <a:extLst>
              <a:ext uri="{FF2B5EF4-FFF2-40B4-BE49-F238E27FC236}">
                <a16:creationId xmlns:a16="http://schemas.microsoft.com/office/drawing/2014/main" id="{BF0C094D-6FA1-42BC-8E93-E12C0FA1E51F}"/>
              </a:ext>
            </a:extLst>
          </p:cNvPr>
          <p:cNvSpPr/>
          <p:nvPr/>
        </p:nvSpPr>
        <p:spPr>
          <a:xfrm>
            <a:off x="394368" y="2667000"/>
            <a:ext cx="2235185" cy="30211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Tekstfelt 41">
            <a:extLst>
              <a:ext uri="{FF2B5EF4-FFF2-40B4-BE49-F238E27FC236}">
                <a16:creationId xmlns:a16="http://schemas.microsoft.com/office/drawing/2014/main" id="{7BE13137-4FBE-4422-9245-E2B6F0D2A904}"/>
              </a:ext>
            </a:extLst>
          </p:cNvPr>
          <p:cNvSpPr txBox="1"/>
          <p:nvPr/>
        </p:nvSpPr>
        <p:spPr>
          <a:xfrm>
            <a:off x="394368" y="3473859"/>
            <a:ext cx="1040671" cy="830997"/>
          </a:xfrm>
          <a:prstGeom prst="rect">
            <a:avLst/>
          </a:prstGeom>
          <a:noFill/>
        </p:spPr>
        <p:txBody>
          <a:bodyPr wrap="square" rtlCol="0">
            <a:spAutoFit/>
          </a:bodyPr>
          <a:lstStyle/>
          <a:p>
            <a:r>
              <a:rPr lang="da-DK" sz="800" dirty="0"/>
              <a:t>PI med en </a:t>
            </a:r>
            <a:r>
              <a:rPr lang="da-DK" sz="800" dirty="0" err="1"/>
              <a:t>Microbit</a:t>
            </a:r>
            <a:r>
              <a:rPr lang="da-DK" sz="800" dirty="0"/>
              <a:t> koblet til USB (som modtager)</a:t>
            </a:r>
          </a:p>
          <a:p>
            <a:r>
              <a:rPr lang="da-DK" sz="800" dirty="0"/>
              <a:t>Samt forstærker og 2 Højtalere placeret ‘bag’ disken.</a:t>
            </a:r>
          </a:p>
        </p:txBody>
      </p:sp>
      <p:pic>
        <p:nvPicPr>
          <p:cNvPr id="43" name="Billede 42" descr="Et billede, der indeholder tekst&#10;&#10;Automatisk genereret beskrivelse">
            <a:extLst>
              <a:ext uri="{FF2B5EF4-FFF2-40B4-BE49-F238E27FC236}">
                <a16:creationId xmlns:a16="http://schemas.microsoft.com/office/drawing/2014/main" id="{00F95CC0-36A4-4AE7-99CB-8C2355C2FF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15" y="1635422"/>
            <a:ext cx="3150028" cy="666579"/>
          </a:xfrm>
          <a:prstGeom prst="rect">
            <a:avLst/>
          </a:prstGeom>
        </p:spPr>
      </p:pic>
      <p:pic>
        <p:nvPicPr>
          <p:cNvPr id="44" name="Billede 43">
            <a:extLst>
              <a:ext uri="{FF2B5EF4-FFF2-40B4-BE49-F238E27FC236}">
                <a16:creationId xmlns:a16="http://schemas.microsoft.com/office/drawing/2014/main" id="{4C0B2BB5-3642-438E-B7E4-504E511FE28C}"/>
              </a:ext>
            </a:extLst>
          </p:cNvPr>
          <p:cNvPicPr>
            <a:picLocks noChangeAspect="1"/>
          </p:cNvPicPr>
          <p:nvPr/>
        </p:nvPicPr>
        <p:blipFill>
          <a:blip r:embed="rId10"/>
          <a:stretch>
            <a:fillRect/>
          </a:stretch>
        </p:blipFill>
        <p:spPr>
          <a:xfrm>
            <a:off x="5091432" y="1848626"/>
            <a:ext cx="5808728" cy="1888001"/>
          </a:xfrm>
          <a:prstGeom prst="rect">
            <a:avLst/>
          </a:prstGeom>
        </p:spPr>
      </p:pic>
      <p:grpSp>
        <p:nvGrpSpPr>
          <p:cNvPr id="45" name="Gruppe 44">
            <a:extLst>
              <a:ext uri="{FF2B5EF4-FFF2-40B4-BE49-F238E27FC236}">
                <a16:creationId xmlns:a16="http://schemas.microsoft.com/office/drawing/2014/main" id="{7A482CFC-F501-4924-B103-F8D6D053C4E5}"/>
              </a:ext>
            </a:extLst>
          </p:cNvPr>
          <p:cNvGrpSpPr/>
          <p:nvPr/>
        </p:nvGrpSpPr>
        <p:grpSpPr>
          <a:xfrm>
            <a:off x="778117" y="365125"/>
            <a:ext cx="10941707" cy="892551"/>
            <a:chOff x="778117" y="365125"/>
            <a:chExt cx="10941707" cy="892551"/>
          </a:xfrm>
        </p:grpSpPr>
        <p:grpSp>
          <p:nvGrpSpPr>
            <p:cNvPr id="46" name="Gruppe 45">
              <a:extLst>
                <a:ext uri="{FF2B5EF4-FFF2-40B4-BE49-F238E27FC236}">
                  <a16:creationId xmlns:a16="http://schemas.microsoft.com/office/drawing/2014/main" id="{1A06BFEE-3A70-48CC-AC2F-E487E5FB826A}"/>
                </a:ext>
              </a:extLst>
            </p:cNvPr>
            <p:cNvGrpSpPr/>
            <p:nvPr/>
          </p:nvGrpSpPr>
          <p:grpSpPr>
            <a:xfrm>
              <a:off x="10313849" y="365125"/>
              <a:ext cx="1405975" cy="880659"/>
              <a:chOff x="10253785" y="5612216"/>
              <a:chExt cx="1405975" cy="880659"/>
            </a:xfrm>
          </p:grpSpPr>
          <p:pic>
            <p:nvPicPr>
              <p:cNvPr id="48" name="Picture 12" descr="Et billede, der indeholder bordservice, plade, service&#10;&#10;Beskrivelse, der er oprettet med meget høj tiltro">
                <a:extLst>
                  <a:ext uri="{FF2B5EF4-FFF2-40B4-BE49-F238E27FC236}">
                    <a16:creationId xmlns:a16="http://schemas.microsoft.com/office/drawing/2014/main" id="{35833073-33FA-4082-889A-4FC37466F8AA}"/>
                  </a:ext>
                </a:extLst>
              </p:cNvPr>
              <p:cNvPicPr>
                <a:picLocks noChangeAspect="1"/>
              </p:cNvPicPr>
              <p:nvPr/>
            </p:nvPicPr>
            <p:blipFill>
              <a:blip r:embed="rId11"/>
              <a:stretch>
                <a:fillRect/>
              </a:stretch>
            </p:blipFill>
            <p:spPr>
              <a:xfrm>
                <a:off x="10313849" y="5831391"/>
                <a:ext cx="1345911" cy="661484"/>
              </a:xfrm>
              <a:prstGeom prst="rect">
                <a:avLst/>
              </a:prstGeom>
            </p:spPr>
          </p:pic>
          <p:sp>
            <p:nvSpPr>
              <p:cNvPr id="49" name="Tekstfelt 48">
                <a:extLst>
                  <a:ext uri="{FF2B5EF4-FFF2-40B4-BE49-F238E27FC236}">
                    <a16:creationId xmlns:a16="http://schemas.microsoft.com/office/drawing/2014/main" id="{C64F11E1-75DC-47B4-B182-754CB877DB1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7" name="Tekstfelt 46">
              <a:extLst>
                <a:ext uri="{FF2B5EF4-FFF2-40B4-BE49-F238E27FC236}">
                  <a16:creationId xmlns:a16="http://schemas.microsoft.com/office/drawing/2014/main" id="{264C72B2-8456-4067-B6E8-9584C4387018}"/>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2 – Nudging</a:t>
              </a:r>
            </a:p>
          </p:txBody>
        </p:sp>
      </p:grpSp>
      <p:sp>
        <p:nvSpPr>
          <p:cNvPr id="50" name="Rektangel 49">
            <a:extLst>
              <a:ext uri="{FF2B5EF4-FFF2-40B4-BE49-F238E27FC236}">
                <a16:creationId xmlns:a16="http://schemas.microsoft.com/office/drawing/2014/main" id="{5CBC0268-36AC-4B5F-B342-C6562AB54FAC}"/>
              </a:ext>
            </a:extLst>
          </p:cNvPr>
          <p:cNvSpPr/>
          <p:nvPr/>
        </p:nvSpPr>
        <p:spPr>
          <a:xfrm>
            <a:off x="4071551" y="4065373"/>
            <a:ext cx="2159783" cy="2347781"/>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534585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09935A55-C5D5-4392-89C1-EF33292C5C1E}"/>
              </a:ext>
            </a:extLst>
          </p:cNvPr>
          <p:cNvSpPr/>
          <p:nvPr/>
        </p:nvSpPr>
        <p:spPr>
          <a:xfrm>
            <a:off x="800411" y="1419496"/>
            <a:ext cx="5120589" cy="5230406"/>
          </a:xfrm>
          <a:prstGeom prst="rect">
            <a:avLst/>
          </a:prstGeom>
        </p:spPr>
        <p:txBody>
          <a:bodyPr wrap="square">
            <a:spAutoFit/>
          </a:bodyPr>
          <a:lstStyle/>
          <a:p>
            <a:pPr lvl="0" fontAlgn="ctr">
              <a:lnSpc>
                <a:spcPct val="107000"/>
              </a:lnSpc>
              <a:spcAft>
                <a:spcPts val="0"/>
              </a:spcAft>
              <a:tabLst>
                <a:tab pos="457200" algn="l"/>
              </a:tabLst>
            </a:pPr>
            <a:r>
              <a:rPr lang="da-DK" sz="1200" dirty="0"/>
              <a:t>QUIZ med 12 fugle billeder og lyde. </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r>
              <a:rPr lang="da-DK" sz="1200" dirty="0"/>
              <a:t>2 overordnede tilstande/modes:</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r>
              <a:rPr lang="da-DK" sz="1200" u="sng" dirty="0"/>
              <a:t>Øve/Practice mode </a:t>
            </a:r>
          </a:p>
          <a:p>
            <a:pPr lvl="0" fontAlgn="ctr">
              <a:lnSpc>
                <a:spcPct val="107000"/>
              </a:lnSpc>
              <a:spcAft>
                <a:spcPts val="0"/>
              </a:spcAft>
              <a:tabLst>
                <a:tab pos="457200" algn="l"/>
              </a:tabLst>
            </a:pPr>
            <a:r>
              <a:rPr lang="da-DK" sz="1200" dirty="0"/>
              <a:t>Hvor man hører lyden til det billede man trykker på en enkelt gang.</a:t>
            </a:r>
          </a:p>
          <a:p>
            <a:pPr lvl="0" fontAlgn="ctr">
              <a:lnSpc>
                <a:spcPct val="107000"/>
              </a:lnSpc>
              <a:spcAft>
                <a:spcPts val="0"/>
              </a:spcAft>
              <a:tabLst>
                <a:tab pos="457200" algn="l"/>
              </a:tabLst>
            </a:pPr>
            <a:r>
              <a:rPr lang="da-DK" sz="1200" u="sng" dirty="0"/>
              <a:t>Quiz mode</a:t>
            </a:r>
          </a:p>
          <a:p>
            <a:pPr lvl="0" fontAlgn="ctr">
              <a:lnSpc>
                <a:spcPct val="107000"/>
              </a:lnSpc>
              <a:spcAft>
                <a:spcPts val="0"/>
              </a:spcAft>
              <a:tabLst>
                <a:tab pos="457200" algn="l"/>
              </a:tabLst>
            </a:pPr>
            <a:r>
              <a:rPr lang="da-DK" sz="1200" dirty="0"/>
              <a:t>Hvor man hører en tilfældig fuglelyd indtil man trykker på det billede som hører til lyden, hvorefter der kommer en ny tilfældig fuglelyd. </a:t>
            </a:r>
          </a:p>
          <a:p>
            <a:pPr lvl="0" fontAlgn="ctr">
              <a:lnSpc>
                <a:spcPct val="107000"/>
              </a:lnSpc>
              <a:spcAft>
                <a:spcPts val="0"/>
              </a:spcAft>
              <a:tabLst>
                <a:tab pos="457200" algn="l"/>
              </a:tabLst>
            </a:pPr>
            <a:r>
              <a:rPr lang="da-DK" sz="1200" dirty="0"/>
              <a:t>Ved korrekt svar kommer der en ‘</a:t>
            </a:r>
            <a:r>
              <a:rPr lang="da-DK" sz="1200" dirty="0" err="1"/>
              <a:t>cheer</a:t>
            </a:r>
            <a:r>
              <a:rPr lang="da-DK" sz="1200" dirty="0"/>
              <a:t>’ lyd. </a:t>
            </a:r>
          </a:p>
          <a:p>
            <a:pPr lvl="0" fontAlgn="ctr">
              <a:lnSpc>
                <a:spcPct val="107000"/>
              </a:lnSpc>
              <a:spcAft>
                <a:spcPts val="0"/>
              </a:spcAft>
              <a:tabLst>
                <a:tab pos="457200" algn="l"/>
              </a:tabLst>
            </a:pPr>
            <a:r>
              <a:rPr lang="da-DK" sz="1200" dirty="0"/>
              <a:t>Ved forkert svar kommer der en ‘buh’ lyd.</a:t>
            </a:r>
          </a:p>
          <a:p>
            <a:pPr lvl="0" fontAlgn="ctr">
              <a:lnSpc>
                <a:spcPct val="107000"/>
              </a:lnSpc>
              <a:spcAft>
                <a:spcPts val="0"/>
              </a:spcAft>
              <a:tabLst>
                <a:tab pos="457200" algn="l"/>
              </a:tabLst>
            </a:pPr>
            <a:endParaRPr lang="da-DK" sz="1200" dirty="0"/>
          </a:p>
          <a:p>
            <a:pPr marL="171450" lvl="0" indent="-171450" fontAlgn="ctr">
              <a:lnSpc>
                <a:spcPct val="107000"/>
              </a:lnSpc>
              <a:spcAft>
                <a:spcPts val="0"/>
              </a:spcAft>
              <a:buFont typeface="Arial" panose="020B0604020202020204" pitchFamily="34" charset="0"/>
              <a:buChar char="•"/>
              <a:tabLst>
                <a:tab pos="457200" algn="l"/>
              </a:tabLst>
            </a:pPr>
            <a:r>
              <a:rPr lang="da-DK" sz="1200" dirty="0"/>
              <a:t>Knapperne er lavet af lamineret A4 papir med fuglebilleder, med en strimmel kobberfolie og nogle filtpuder på bagsiden. </a:t>
            </a:r>
          </a:p>
          <a:p>
            <a:pPr marL="171450" lvl="0" indent="-171450" fontAlgn="ctr">
              <a:lnSpc>
                <a:spcPct val="107000"/>
              </a:lnSpc>
              <a:spcAft>
                <a:spcPts val="0"/>
              </a:spcAft>
              <a:buFont typeface="Arial" panose="020B0604020202020204" pitchFamily="34" charset="0"/>
              <a:buChar char="•"/>
              <a:tabLst>
                <a:tab pos="457200" algn="l"/>
              </a:tabLst>
            </a:pPr>
            <a:r>
              <a:rPr lang="da-DK" sz="1200" dirty="0"/>
              <a:t>3 billeder pr. Micro:Bit hvor billederne er forbundet til pin0, 1 og 2 via krokodilleledninger. </a:t>
            </a:r>
          </a:p>
          <a:p>
            <a:pPr marL="171450" lvl="0" indent="-171450" fontAlgn="ctr">
              <a:lnSpc>
                <a:spcPct val="107000"/>
              </a:lnSpc>
              <a:spcAft>
                <a:spcPts val="0"/>
              </a:spcAft>
              <a:buFont typeface="Arial" panose="020B0604020202020204" pitchFamily="34" charset="0"/>
              <a:buChar char="•"/>
              <a:tabLst>
                <a:tab pos="457200" algn="l"/>
              </a:tabLst>
            </a:pPr>
            <a:r>
              <a:rPr lang="da-DK" sz="1200" dirty="0"/>
              <a:t>GND koblet til kobberfolie på plade under billederne. </a:t>
            </a:r>
            <a:br>
              <a:rPr lang="da-DK" sz="1200" dirty="0"/>
            </a:br>
            <a:r>
              <a:rPr lang="da-DK" sz="1200" dirty="0"/>
              <a:t>(Det som laver kontakt når man trykker på billederne) </a:t>
            </a:r>
          </a:p>
          <a:p>
            <a:pPr marL="171450" lvl="0" indent="-171450" fontAlgn="ctr">
              <a:lnSpc>
                <a:spcPct val="107000"/>
              </a:lnSpc>
              <a:spcAft>
                <a:spcPts val="0"/>
              </a:spcAft>
              <a:buFont typeface="Arial" panose="020B0604020202020204" pitchFamily="34" charset="0"/>
              <a:buChar char="•"/>
              <a:tabLst>
                <a:tab pos="457200" algn="l"/>
              </a:tabLst>
            </a:pPr>
            <a:r>
              <a:rPr lang="da-DK" sz="1200" dirty="0" err="1"/>
              <a:t>Micro:Bittene</a:t>
            </a:r>
            <a:r>
              <a:rPr lang="da-DK" sz="1200" dirty="0"/>
              <a:t> kommunikerer via radio, og én af dem kommunikerer med PC/MAC/PI via USB. </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r>
              <a:rPr lang="da-DK" sz="1200" dirty="0"/>
              <a:t>Man kan lave denne Quiz uden at skulle kode. Man skal som det eneste sætte Radio kanal og id i </a:t>
            </a:r>
            <a:r>
              <a:rPr lang="da-DK" sz="1200" dirty="0" err="1"/>
              <a:t>Microbitterne</a:t>
            </a:r>
            <a:r>
              <a:rPr lang="da-DK" sz="1200" dirty="0"/>
              <a:t> som loades med ”MB Type 0” kode.</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r>
              <a:rPr lang="da-DK" sz="1200" dirty="0"/>
              <a:t>Man kan lave en ny Quiz uden ændringer i koden, ved bare at skifte lydfilerne og de tilhørende billeder.</a:t>
            </a:r>
          </a:p>
        </p:txBody>
      </p:sp>
      <p:pic>
        <p:nvPicPr>
          <p:cNvPr id="2050" name="Picture 2">
            <a:extLst>
              <a:ext uri="{FF2B5EF4-FFF2-40B4-BE49-F238E27FC236}">
                <a16:creationId xmlns:a16="http://schemas.microsoft.com/office/drawing/2014/main" id="{1EF44999-6C4A-4A85-AA71-D8257B6DB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713" y="4432577"/>
            <a:ext cx="1859255" cy="139144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9370411A-957C-4455-9E5E-7A1555EC0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865" y="4436722"/>
            <a:ext cx="1542115" cy="20561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8C27EDC-FAFF-4B15-9F76-E6AD6F5F6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1980" y="4101682"/>
            <a:ext cx="1559609" cy="208786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e 11">
            <a:extLst>
              <a:ext uri="{FF2B5EF4-FFF2-40B4-BE49-F238E27FC236}">
                <a16:creationId xmlns:a16="http://schemas.microsoft.com/office/drawing/2014/main" id="{690A552A-48BB-4828-BDC9-F7357257E690}"/>
              </a:ext>
            </a:extLst>
          </p:cNvPr>
          <p:cNvGrpSpPr/>
          <p:nvPr/>
        </p:nvGrpSpPr>
        <p:grpSpPr>
          <a:xfrm>
            <a:off x="778117" y="365125"/>
            <a:ext cx="10941707" cy="892551"/>
            <a:chOff x="778117" y="365125"/>
            <a:chExt cx="10941707" cy="892551"/>
          </a:xfrm>
        </p:grpSpPr>
        <p:grpSp>
          <p:nvGrpSpPr>
            <p:cNvPr id="13" name="Gruppe 12">
              <a:extLst>
                <a:ext uri="{FF2B5EF4-FFF2-40B4-BE49-F238E27FC236}">
                  <a16:creationId xmlns:a16="http://schemas.microsoft.com/office/drawing/2014/main" id="{01B0E933-EFF7-4203-94F4-CECAF99A710F}"/>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AAF8A12F-3212-44DA-90FE-4ECE8B12C447}"/>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136F6B10-38B0-4C98-9FFB-7890639AB7E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D8D43D0A-5AB8-44F2-B579-7BA4744FA0F9}"/>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a:t>
              </a:r>
            </a:p>
          </p:txBody>
        </p:sp>
      </p:grpSp>
      <p:pic>
        <p:nvPicPr>
          <p:cNvPr id="3" name="Billede 2">
            <a:extLst>
              <a:ext uri="{FF2B5EF4-FFF2-40B4-BE49-F238E27FC236}">
                <a16:creationId xmlns:a16="http://schemas.microsoft.com/office/drawing/2014/main" id="{D08FCF25-C6A9-419B-B7CA-94079ED116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2713" y="1852044"/>
            <a:ext cx="4938876" cy="2621872"/>
          </a:xfrm>
          <a:prstGeom prst="rect">
            <a:avLst/>
          </a:prstGeom>
        </p:spPr>
      </p:pic>
    </p:spTree>
    <p:extLst>
      <p:ext uri="{BB962C8B-B14F-4D97-AF65-F5344CB8AC3E}">
        <p14:creationId xmlns:p14="http://schemas.microsoft.com/office/powerpoint/2010/main" val="239313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7B01A096-79A7-4D54-B54C-5E317728D459}"/>
              </a:ext>
            </a:extLst>
          </p:cNvPr>
          <p:cNvGrpSpPr/>
          <p:nvPr/>
        </p:nvGrpSpPr>
        <p:grpSpPr>
          <a:xfrm>
            <a:off x="1113152" y="4332587"/>
            <a:ext cx="6383649" cy="2037178"/>
            <a:chOff x="1113152" y="4332587"/>
            <a:chExt cx="6383649" cy="2037178"/>
          </a:xfrm>
        </p:grpSpPr>
        <p:grpSp>
          <p:nvGrpSpPr>
            <p:cNvPr id="3" name="Gruppe 2">
              <a:extLst>
                <a:ext uri="{FF2B5EF4-FFF2-40B4-BE49-F238E27FC236}">
                  <a16:creationId xmlns:a16="http://schemas.microsoft.com/office/drawing/2014/main" id="{6E73BF86-E626-4565-8EB5-C4C6A6708B43}"/>
                </a:ext>
              </a:extLst>
            </p:cNvPr>
            <p:cNvGrpSpPr/>
            <p:nvPr/>
          </p:nvGrpSpPr>
          <p:grpSpPr>
            <a:xfrm>
              <a:off x="1113152" y="4332587"/>
              <a:ext cx="6383649" cy="2037178"/>
              <a:chOff x="2103061" y="4264741"/>
              <a:chExt cx="6383649" cy="2037178"/>
            </a:xfrm>
          </p:grpSpPr>
          <p:grpSp>
            <p:nvGrpSpPr>
              <p:cNvPr id="7" name="Gruppe 6">
                <a:extLst>
                  <a:ext uri="{FF2B5EF4-FFF2-40B4-BE49-F238E27FC236}">
                    <a16:creationId xmlns:a16="http://schemas.microsoft.com/office/drawing/2014/main" id="{5104B068-16EC-4746-8159-08853401EC15}"/>
                  </a:ext>
                </a:extLst>
              </p:cNvPr>
              <p:cNvGrpSpPr/>
              <p:nvPr/>
            </p:nvGrpSpPr>
            <p:grpSpPr>
              <a:xfrm>
                <a:off x="7101415" y="4264741"/>
                <a:ext cx="1385295" cy="2033092"/>
                <a:chOff x="2846075" y="3315853"/>
                <a:chExt cx="1385295" cy="2033092"/>
              </a:xfrm>
            </p:grpSpPr>
            <p:pic>
              <p:nvPicPr>
                <p:cNvPr id="65" name="Billede 64">
                  <a:extLst>
                    <a:ext uri="{FF2B5EF4-FFF2-40B4-BE49-F238E27FC236}">
                      <a16:creationId xmlns:a16="http://schemas.microsoft.com/office/drawing/2014/main" id="{7A77A9E4-0FF7-41FC-B3C5-8344552ECF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8901" y="3749060"/>
                  <a:ext cx="830131" cy="696410"/>
                </a:xfrm>
                <a:prstGeom prst="rect">
                  <a:avLst/>
                </a:prstGeom>
              </p:spPr>
            </p:pic>
            <p:cxnSp>
              <p:nvCxnSpPr>
                <p:cNvPr id="66" name="Lige forbindelse 65">
                  <a:extLst>
                    <a:ext uri="{FF2B5EF4-FFF2-40B4-BE49-F238E27FC236}">
                      <a16:creationId xmlns:a16="http://schemas.microsoft.com/office/drawing/2014/main" id="{CCE66A81-DC97-4E9C-9B0B-BD924106BEE1}"/>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67" name="Lige forbindelse 66">
                  <a:extLst>
                    <a:ext uri="{FF2B5EF4-FFF2-40B4-BE49-F238E27FC236}">
                      <a16:creationId xmlns:a16="http://schemas.microsoft.com/office/drawing/2014/main" id="{C3D11C4D-0D07-4EED-9061-4B75D41BDC2C}"/>
                    </a:ext>
                  </a:extLst>
                </p:cNvPr>
                <p:cNvCxnSpPr>
                  <a:cxnSpLocks/>
                </p:cNvCxnSpPr>
                <p:nvPr/>
              </p:nvCxnSpPr>
              <p:spPr>
                <a:xfrm flipH="1">
                  <a:off x="3098901" y="4727388"/>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68" name="Gruppe 67">
                  <a:extLst>
                    <a:ext uri="{FF2B5EF4-FFF2-40B4-BE49-F238E27FC236}">
                      <a16:creationId xmlns:a16="http://schemas.microsoft.com/office/drawing/2014/main" id="{8AF18722-8133-4C59-8EB2-A049E76CB850}"/>
                    </a:ext>
                  </a:extLst>
                </p:cNvPr>
                <p:cNvGrpSpPr/>
                <p:nvPr/>
              </p:nvGrpSpPr>
              <p:grpSpPr>
                <a:xfrm>
                  <a:off x="3011430" y="4417932"/>
                  <a:ext cx="299409" cy="783407"/>
                  <a:chOff x="3026790" y="4417963"/>
                  <a:chExt cx="299409" cy="783407"/>
                </a:xfrm>
              </p:grpSpPr>
              <p:cxnSp>
                <p:nvCxnSpPr>
                  <p:cNvPr id="81" name="Lige forbindelse 80">
                    <a:extLst>
                      <a:ext uri="{FF2B5EF4-FFF2-40B4-BE49-F238E27FC236}">
                        <a16:creationId xmlns:a16="http://schemas.microsoft.com/office/drawing/2014/main" id="{E64B4F6C-A0D8-4EDF-AF19-4A560874A1A3}"/>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82" name="Billede 81">
                    <a:extLst>
                      <a:ext uri="{FF2B5EF4-FFF2-40B4-BE49-F238E27FC236}">
                        <a16:creationId xmlns:a16="http://schemas.microsoft.com/office/drawing/2014/main" id="{D94BF773-94DE-4F03-AF28-AB4F5FAFAA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69" name="Gruppe 68">
                  <a:extLst>
                    <a:ext uri="{FF2B5EF4-FFF2-40B4-BE49-F238E27FC236}">
                      <a16:creationId xmlns:a16="http://schemas.microsoft.com/office/drawing/2014/main" id="{023705FC-4940-480B-BBFD-3CC3466254B3}"/>
                    </a:ext>
                  </a:extLst>
                </p:cNvPr>
                <p:cNvGrpSpPr/>
                <p:nvPr/>
              </p:nvGrpSpPr>
              <p:grpSpPr>
                <a:xfrm>
                  <a:off x="3192710" y="4417932"/>
                  <a:ext cx="299409" cy="783407"/>
                  <a:chOff x="3026790" y="4417963"/>
                  <a:chExt cx="299409" cy="783407"/>
                </a:xfrm>
              </p:grpSpPr>
              <p:cxnSp>
                <p:nvCxnSpPr>
                  <p:cNvPr id="79" name="Lige forbindelse 78">
                    <a:extLst>
                      <a:ext uri="{FF2B5EF4-FFF2-40B4-BE49-F238E27FC236}">
                        <a16:creationId xmlns:a16="http://schemas.microsoft.com/office/drawing/2014/main" id="{36242AC7-8007-4984-B31B-FAC35F872DDD}"/>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80" name="Billede 79">
                    <a:extLst>
                      <a:ext uri="{FF2B5EF4-FFF2-40B4-BE49-F238E27FC236}">
                        <a16:creationId xmlns:a16="http://schemas.microsoft.com/office/drawing/2014/main" id="{E3ECEFC8-187F-4FC2-BC57-CD3C263D7C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70" name="Gruppe 69">
                  <a:extLst>
                    <a:ext uri="{FF2B5EF4-FFF2-40B4-BE49-F238E27FC236}">
                      <a16:creationId xmlns:a16="http://schemas.microsoft.com/office/drawing/2014/main" id="{A846AA82-2C6C-4B5B-A7EA-248DBA197E6E}"/>
                    </a:ext>
                  </a:extLst>
                </p:cNvPr>
                <p:cNvGrpSpPr/>
                <p:nvPr/>
              </p:nvGrpSpPr>
              <p:grpSpPr>
                <a:xfrm>
                  <a:off x="3373073" y="4417932"/>
                  <a:ext cx="299409" cy="783407"/>
                  <a:chOff x="3026790" y="4417963"/>
                  <a:chExt cx="299409" cy="783407"/>
                </a:xfrm>
              </p:grpSpPr>
              <p:cxnSp>
                <p:nvCxnSpPr>
                  <p:cNvPr id="77" name="Lige forbindelse 76">
                    <a:extLst>
                      <a:ext uri="{FF2B5EF4-FFF2-40B4-BE49-F238E27FC236}">
                        <a16:creationId xmlns:a16="http://schemas.microsoft.com/office/drawing/2014/main" id="{940EEBBE-F20F-47B6-AC79-E246ECE001BB}"/>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78" name="Billede 77">
                    <a:extLst>
                      <a:ext uri="{FF2B5EF4-FFF2-40B4-BE49-F238E27FC236}">
                        <a16:creationId xmlns:a16="http://schemas.microsoft.com/office/drawing/2014/main" id="{7FDA410C-A2ED-47AC-85FE-802D43A654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71" name="Tekstfelt 70">
                  <a:extLst>
                    <a:ext uri="{FF2B5EF4-FFF2-40B4-BE49-F238E27FC236}">
                      <a16:creationId xmlns:a16="http://schemas.microsoft.com/office/drawing/2014/main" id="{511335E5-8995-4950-A2BD-0E0A4E528EBB}"/>
                    </a:ext>
                  </a:extLst>
                </p:cNvPr>
                <p:cNvSpPr txBox="1"/>
                <p:nvPr/>
              </p:nvSpPr>
              <p:spPr>
                <a:xfrm>
                  <a:off x="2958767" y="5132139"/>
                  <a:ext cx="346635" cy="215444"/>
                </a:xfrm>
                <a:prstGeom prst="rect">
                  <a:avLst/>
                </a:prstGeom>
                <a:noFill/>
              </p:spPr>
              <p:txBody>
                <a:bodyPr wrap="square" rtlCol="0">
                  <a:spAutoFit/>
                </a:bodyPr>
                <a:lstStyle/>
                <a:p>
                  <a:r>
                    <a:rPr lang="da-DK" sz="800" dirty="0"/>
                    <a:t>”1”</a:t>
                  </a:r>
                </a:p>
              </p:txBody>
            </p:sp>
            <p:sp>
              <p:nvSpPr>
                <p:cNvPr id="72" name="Tekstfelt 71">
                  <a:extLst>
                    <a:ext uri="{FF2B5EF4-FFF2-40B4-BE49-F238E27FC236}">
                      <a16:creationId xmlns:a16="http://schemas.microsoft.com/office/drawing/2014/main" id="{3673E0A1-B34C-4627-857B-E9930CB34358}"/>
                    </a:ext>
                  </a:extLst>
                </p:cNvPr>
                <p:cNvSpPr txBox="1"/>
                <p:nvPr/>
              </p:nvSpPr>
              <p:spPr>
                <a:xfrm>
                  <a:off x="3158416" y="5133501"/>
                  <a:ext cx="346635" cy="215444"/>
                </a:xfrm>
                <a:prstGeom prst="rect">
                  <a:avLst/>
                </a:prstGeom>
                <a:noFill/>
              </p:spPr>
              <p:txBody>
                <a:bodyPr wrap="square" rtlCol="0">
                  <a:spAutoFit/>
                </a:bodyPr>
                <a:lstStyle/>
                <a:p>
                  <a:r>
                    <a:rPr lang="da-DK" sz="800" dirty="0"/>
                    <a:t>”2”</a:t>
                  </a:r>
                </a:p>
              </p:txBody>
            </p:sp>
            <p:sp>
              <p:nvSpPr>
                <p:cNvPr id="73" name="Tekstfelt 72">
                  <a:extLst>
                    <a:ext uri="{FF2B5EF4-FFF2-40B4-BE49-F238E27FC236}">
                      <a16:creationId xmlns:a16="http://schemas.microsoft.com/office/drawing/2014/main" id="{75A42251-E587-49D1-981B-7B78499A41F2}"/>
                    </a:ext>
                  </a:extLst>
                </p:cNvPr>
                <p:cNvSpPr txBox="1"/>
                <p:nvPr/>
              </p:nvSpPr>
              <p:spPr>
                <a:xfrm>
                  <a:off x="3358065" y="5132139"/>
                  <a:ext cx="346635" cy="215444"/>
                </a:xfrm>
                <a:prstGeom prst="rect">
                  <a:avLst/>
                </a:prstGeom>
                <a:noFill/>
              </p:spPr>
              <p:txBody>
                <a:bodyPr wrap="square" rtlCol="0">
                  <a:spAutoFit/>
                </a:bodyPr>
                <a:lstStyle/>
                <a:p>
                  <a:r>
                    <a:rPr lang="da-DK" sz="800" dirty="0"/>
                    <a:t>”4”</a:t>
                  </a:r>
                </a:p>
              </p:txBody>
            </p:sp>
            <p:sp>
              <p:nvSpPr>
                <p:cNvPr id="74" name="Tekstfelt 73">
                  <a:extLst>
                    <a:ext uri="{FF2B5EF4-FFF2-40B4-BE49-F238E27FC236}">
                      <a16:creationId xmlns:a16="http://schemas.microsoft.com/office/drawing/2014/main" id="{ECF6CF9D-81DB-4907-A88D-9100AFDFEDFC}"/>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75" name="Tekstfelt 74">
                  <a:extLst>
                    <a:ext uri="{FF2B5EF4-FFF2-40B4-BE49-F238E27FC236}">
                      <a16:creationId xmlns:a16="http://schemas.microsoft.com/office/drawing/2014/main" id="{6B7A15D8-FFA7-4C97-86D6-8A66F66B2493}"/>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76" name="Tekstfelt 75">
                  <a:extLst>
                    <a:ext uri="{FF2B5EF4-FFF2-40B4-BE49-F238E27FC236}">
                      <a16:creationId xmlns:a16="http://schemas.microsoft.com/office/drawing/2014/main" id="{94B63340-B9B7-4B03-9CB0-7A84897061AD}"/>
                    </a:ext>
                  </a:extLst>
                </p:cNvPr>
                <p:cNvSpPr txBox="1"/>
                <p:nvPr/>
              </p:nvSpPr>
              <p:spPr>
                <a:xfrm>
                  <a:off x="3072610" y="3315853"/>
                  <a:ext cx="917544" cy="461665"/>
                </a:xfrm>
                <a:prstGeom prst="rect">
                  <a:avLst/>
                </a:prstGeom>
                <a:noFill/>
              </p:spPr>
              <p:txBody>
                <a:bodyPr wrap="square" rtlCol="0">
                  <a:spAutoFit/>
                </a:bodyPr>
                <a:lstStyle/>
                <a:p>
                  <a:r>
                    <a:rPr lang="da-DK" sz="800" dirty="0"/>
                    <a:t>Id:  ”3”</a:t>
                  </a:r>
                </a:p>
                <a:p>
                  <a:r>
                    <a:rPr lang="da-DK" sz="800" dirty="0"/>
                    <a:t>Type:  ”0”</a:t>
                  </a:r>
                </a:p>
                <a:p>
                  <a:r>
                    <a:rPr lang="da-DK" sz="800" dirty="0"/>
                    <a:t>Key:    A/B/1/2/4</a:t>
                  </a:r>
                </a:p>
              </p:txBody>
            </p:sp>
          </p:grpSp>
          <p:grpSp>
            <p:nvGrpSpPr>
              <p:cNvPr id="8" name="Gruppe 7">
                <a:extLst>
                  <a:ext uri="{FF2B5EF4-FFF2-40B4-BE49-F238E27FC236}">
                    <a16:creationId xmlns:a16="http://schemas.microsoft.com/office/drawing/2014/main" id="{82D1B985-730F-48C0-B594-8B8FD8435375}"/>
                  </a:ext>
                </a:extLst>
              </p:cNvPr>
              <p:cNvGrpSpPr/>
              <p:nvPr/>
            </p:nvGrpSpPr>
            <p:grpSpPr>
              <a:xfrm>
                <a:off x="2103061" y="4267465"/>
                <a:ext cx="1385295" cy="2033092"/>
                <a:chOff x="2846075" y="3315853"/>
                <a:chExt cx="1385295" cy="2033092"/>
              </a:xfrm>
            </p:grpSpPr>
            <p:pic>
              <p:nvPicPr>
                <p:cNvPr id="47" name="Billede 46">
                  <a:extLst>
                    <a:ext uri="{FF2B5EF4-FFF2-40B4-BE49-F238E27FC236}">
                      <a16:creationId xmlns:a16="http://schemas.microsoft.com/office/drawing/2014/main" id="{87837346-AFEF-4CEC-8744-AB163509E2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8901" y="3749060"/>
                  <a:ext cx="830131" cy="696410"/>
                </a:xfrm>
                <a:prstGeom prst="rect">
                  <a:avLst/>
                </a:prstGeom>
              </p:spPr>
            </p:pic>
            <p:cxnSp>
              <p:nvCxnSpPr>
                <p:cNvPr id="48" name="Lige forbindelse 47">
                  <a:extLst>
                    <a:ext uri="{FF2B5EF4-FFF2-40B4-BE49-F238E27FC236}">
                      <a16:creationId xmlns:a16="http://schemas.microsoft.com/office/drawing/2014/main" id="{8E837E9D-FFE6-4E5E-985D-2C56C0994226}"/>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49" name="Lige forbindelse 48">
                  <a:extLst>
                    <a:ext uri="{FF2B5EF4-FFF2-40B4-BE49-F238E27FC236}">
                      <a16:creationId xmlns:a16="http://schemas.microsoft.com/office/drawing/2014/main" id="{3269983C-4D48-4B30-8FE8-13A05AC4EE78}"/>
                    </a:ext>
                  </a:extLst>
                </p:cNvPr>
                <p:cNvCxnSpPr>
                  <a:cxnSpLocks/>
                </p:cNvCxnSpPr>
                <p:nvPr/>
              </p:nvCxnSpPr>
              <p:spPr>
                <a:xfrm flipH="1">
                  <a:off x="3098901" y="4727388"/>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50" name="Gruppe 49">
                  <a:extLst>
                    <a:ext uri="{FF2B5EF4-FFF2-40B4-BE49-F238E27FC236}">
                      <a16:creationId xmlns:a16="http://schemas.microsoft.com/office/drawing/2014/main" id="{F01D87BD-9079-4E44-B07A-39EC47648929}"/>
                    </a:ext>
                  </a:extLst>
                </p:cNvPr>
                <p:cNvGrpSpPr/>
                <p:nvPr/>
              </p:nvGrpSpPr>
              <p:grpSpPr>
                <a:xfrm>
                  <a:off x="3011430" y="4417932"/>
                  <a:ext cx="299409" cy="783407"/>
                  <a:chOff x="3026790" y="4417963"/>
                  <a:chExt cx="299409" cy="783407"/>
                </a:xfrm>
              </p:grpSpPr>
              <p:cxnSp>
                <p:nvCxnSpPr>
                  <p:cNvPr id="63" name="Lige forbindelse 62">
                    <a:extLst>
                      <a:ext uri="{FF2B5EF4-FFF2-40B4-BE49-F238E27FC236}">
                        <a16:creationId xmlns:a16="http://schemas.microsoft.com/office/drawing/2014/main" id="{632E9CDD-892F-4ADA-82AA-40DC9EF1C280}"/>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4" name="Billede 63">
                    <a:extLst>
                      <a:ext uri="{FF2B5EF4-FFF2-40B4-BE49-F238E27FC236}">
                        <a16:creationId xmlns:a16="http://schemas.microsoft.com/office/drawing/2014/main" id="{D3C9B9A1-191F-4F75-BD2E-F511A804A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51" name="Gruppe 50">
                  <a:extLst>
                    <a:ext uri="{FF2B5EF4-FFF2-40B4-BE49-F238E27FC236}">
                      <a16:creationId xmlns:a16="http://schemas.microsoft.com/office/drawing/2014/main" id="{CBC7CA7D-411B-45BE-BDB6-98E12F298795}"/>
                    </a:ext>
                  </a:extLst>
                </p:cNvPr>
                <p:cNvGrpSpPr/>
                <p:nvPr/>
              </p:nvGrpSpPr>
              <p:grpSpPr>
                <a:xfrm>
                  <a:off x="3192710" y="4417932"/>
                  <a:ext cx="299409" cy="783407"/>
                  <a:chOff x="3026790" y="4417963"/>
                  <a:chExt cx="299409" cy="783407"/>
                </a:xfrm>
              </p:grpSpPr>
              <p:cxnSp>
                <p:nvCxnSpPr>
                  <p:cNvPr id="61" name="Lige forbindelse 60">
                    <a:extLst>
                      <a:ext uri="{FF2B5EF4-FFF2-40B4-BE49-F238E27FC236}">
                        <a16:creationId xmlns:a16="http://schemas.microsoft.com/office/drawing/2014/main" id="{AA8594D8-4857-455F-8780-A864B1572CE3}"/>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2" name="Billede 61">
                    <a:extLst>
                      <a:ext uri="{FF2B5EF4-FFF2-40B4-BE49-F238E27FC236}">
                        <a16:creationId xmlns:a16="http://schemas.microsoft.com/office/drawing/2014/main" id="{4C09F9BF-E881-4CD5-81C4-025E737163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52" name="Gruppe 51">
                  <a:extLst>
                    <a:ext uri="{FF2B5EF4-FFF2-40B4-BE49-F238E27FC236}">
                      <a16:creationId xmlns:a16="http://schemas.microsoft.com/office/drawing/2014/main" id="{8F43FEA2-C1D5-4239-ACD5-81C97AFC468E}"/>
                    </a:ext>
                  </a:extLst>
                </p:cNvPr>
                <p:cNvGrpSpPr/>
                <p:nvPr/>
              </p:nvGrpSpPr>
              <p:grpSpPr>
                <a:xfrm>
                  <a:off x="3373073" y="4417932"/>
                  <a:ext cx="299409" cy="783407"/>
                  <a:chOff x="3026790" y="4417963"/>
                  <a:chExt cx="299409" cy="783407"/>
                </a:xfrm>
              </p:grpSpPr>
              <p:cxnSp>
                <p:nvCxnSpPr>
                  <p:cNvPr id="59" name="Lige forbindelse 58">
                    <a:extLst>
                      <a:ext uri="{FF2B5EF4-FFF2-40B4-BE49-F238E27FC236}">
                        <a16:creationId xmlns:a16="http://schemas.microsoft.com/office/drawing/2014/main" id="{04112126-78AA-4F1E-A338-FF4DCA04B18F}"/>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0" name="Billede 59">
                    <a:extLst>
                      <a:ext uri="{FF2B5EF4-FFF2-40B4-BE49-F238E27FC236}">
                        <a16:creationId xmlns:a16="http://schemas.microsoft.com/office/drawing/2014/main" id="{724C8197-3C5B-401A-980C-E9123E4A4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53" name="Tekstfelt 52">
                  <a:extLst>
                    <a:ext uri="{FF2B5EF4-FFF2-40B4-BE49-F238E27FC236}">
                      <a16:creationId xmlns:a16="http://schemas.microsoft.com/office/drawing/2014/main" id="{75BB0F1C-9C57-4546-B404-5BEE0D49C0C4}"/>
                    </a:ext>
                  </a:extLst>
                </p:cNvPr>
                <p:cNvSpPr txBox="1"/>
                <p:nvPr/>
              </p:nvSpPr>
              <p:spPr>
                <a:xfrm>
                  <a:off x="2958767" y="5132139"/>
                  <a:ext cx="346635" cy="215444"/>
                </a:xfrm>
                <a:prstGeom prst="rect">
                  <a:avLst/>
                </a:prstGeom>
                <a:noFill/>
              </p:spPr>
              <p:txBody>
                <a:bodyPr wrap="square" rtlCol="0">
                  <a:spAutoFit/>
                </a:bodyPr>
                <a:lstStyle/>
                <a:p>
                  <a:r>
                    <a:rPr lang="da-DK" sz="800" dirty="0"/>
                    <a:t>”1”</a:t>
                  </a:r>
                </a:p>
              </p:txBody>
            </p:sp>
            <p:sp>
              <p:nvSpPr>
                <p:cNvPr id="54" name="Tekstfelt 53">
                  <a:extLst>
                    <a:ext uri="{FF2B5EF4-FFF2-40B4-BE49-F238E27FC236}">
                      <a16:creationId xmlns:a16="http://schemas.microsoft.com/office/drawing/2014/main" id="{625D77F2-0049-452C-86A7-201E22A2AB82}"/>
                    </a:ext>
                  </a:extLst>
                </p:cNvPr>
                <p:cNvSpPr txBox="1"/>
                <p:nvPr/>
              </p:nvSpPr>
              <p:spPr>
                <a:xfrm>
                  <a:off x="3158416" y="5133501"/>
                  <a:ext cx="346635" cy="215444"/>
                </a:xfrm>
                <a:prstGeom prst="rect">
                  <a:avLst/>
                </a:prstGeom>
                <a:noFill/>
              </p:spPr>
              <p:txBody>
                <a:bodyPr wrap="square" rtlCol="0">
                  <a:spAutoFit/>
                </a:bodyPr>
                <a:lstStyle/>
                <a:p>
                  <a:r>
                    <a:rPr lang="da-DK" sz="800" dirty="0"/>
                    <a:t>”2”</a:t>
                  </a:r>
                </a:p>
              </p:txBody>
            </p:sp>
            <p:sp>
              <p:nvSpPr>
                <p:cNvPr id="55" name="Tekstfelt 54">
                  <a:extLst>
                    <a:ext uri="{FF2B5EF4-FFF2-40B4-BE49-F238E27FC236}">
                      <a16:creationId xmlns:a16="http://schemas.microsoft.com/office/drawing/2014/main" id="{D9443A65-1CA9-49C1-A219-1BE4F3E05015}"/>
                    </a:ext>
                  </a:extLst>
                </p:cNvPr>
                <p:cNvSpPr txBox="1"/>
                <p:nvPr/>
              </p:nvSpPr>
              <p:spPr>
                <a:xfrm>
                  <a:off x="3358065" y="5132139"/>
                  <a:ext cx="346635" cy="215444"/>
                </a:xfrm>
                <a:prstGeom prst="rect">
                  <a:avLst/>
                </a:prstGeom>
                <a:noFill/>
              </p:spPr>
              <p:txBody>
                <a:bodyPr wrap="square" rtlCol="0">
                  <a:spAutoFit/>
                </a:bodyPr>
                <a:lstStyle/>
                <a:p>
                  <a:r>
                    <a:rPr lang="da-DK" sz="800" dirty="0"/>
                    <a:t>”4”</a:t>
                  </a:r>
                </a:p>
              </p:txBody>
            </p:sp>
            <p:sp>
              <p:nvSpPr>
                <p:cNvPr id="56" name="Tekstfelt 55">
                  <a:extLst>
                    <a:ext uri="{FF2B5EF4-FFF2-40B4-BE49-F238E27FC236}">
                      <a16:creationId xmlns:a16="http://schemas.microsoft.com/office/drawing/2014/main" id="{CF9BEE48-3F2D-4947-B803-9B5D333BC5C5}"/>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57" name="Tekstfelt 56">
                  <a:extLst>
                    <a:ext uri="{FF2B5EF4-FFF2-40B4-BE49-F238E27FC236}">
                      <a16:creationId xmlns:a16="http://schemas.microsoft.com/office/drawing/2014/main" id="{6CE8EA33-CDC8-467E-A763-0B4039E8D6A2}"/>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58" name="Tekstfelt 57">
                  <a:extLst>
                    <a:ext uri="{FF2B5EF4-FFF2-40B4-BE49-F238E27FC236}">
                      <a16:creationId xmlns:a16="http://schemas.microsoft.com/office/drawing/2014/main" id="{E445A3F4-CB6C-49A0-A133-94A4D9982EF0}"/>
                    </a:ext>
                  </a:extLst>
                </p:cNvPr>
                <p:cNvSpPr txBox="1"/>
                <p:nvPr/>
              </p:nvSpPr>
              <p:spPr>
                <a:xfrm>
                  <a:off x="3072610" y="3315853"/>
                  <a:ext cx="917544" cy="461665"/>
                </a:xfrm>
                <a:prstGeom prst="rect">
                  <a:avLst/>
                </a:prstGeom>
                <a:noFill/>
              </p:spPr>
              <p:txBody>
                <a:bodyPr wrap="square" rtlCol="0">
                  <a:spAutoFit/>
                </a:bodyPr>
                <a:lstStyle/>
                <a:p>
                  <a:r>
                    <a:rPr lang="da-DK" sz="800" dirty="0"/>
                    <a:t>Id:  ”0”</a:t>
                  </a:r>
                </a:p>
                <a:p>
                  <a:r>
                    <a:rPr lang="da-DK" sz="800" dirty="0"/>
                    <a:t>Type:  ”0”</a:t>
                  </a:r>
                </a:p>
                <a:p>
                  <a:r>
                    <a:rPr lang="da-DK" sz="800" dirty="0"/>
                    <a:t>Key:    A/B/1/2/4</a:t>
                  </a:r>
                </a:p>
              </p:txBody>
            </p:sp>
          </p:grpSp>
          <p:grpSp>
            <p:nvGrpSpPr>
              <p:cNvPr id="9" name="Gruppe 8">
                <a:extLst>
                  <a:ext uri="{FF2B5EF4-FFF2-40B4-BE49-F238E27FC236}">
                    <a16:creationId xmlns:a16="http://schemas.microsoft.com/office/drawing/2014/main" id="{484DA7EB-4B7A-4BA1-866B-11CE25EE20B0}"/>
                  </a:ext>
                </a:extLst>
              </p:cNvPr>
              <p:cNvGrpSpPr/>
              <p:nvPr/>
            </p:nvGrpSpPr>
            <p:grpSpPr>
              <a:xfrm>
                <a:off x="3769179" y="4266103"/>
                <a:ext cx="1385295" cy="2033092"/>
                <a:chOff x="2846075" y="3315853"/>
                <a:chExt cx="1385295" cy="2033092"/>
              </a:xfrm>
            </p:grpSpPr>
            <p:pic>
              <p:nvPicPr>
                <p:cNvPr id="29" name="Billede 28">
                  <a:extLst>
                    <a:ext uri="{FF2B5EF4-FFF2-40B4-BE49-F238E27FC236}">
                      <a16:creationId xmlns:a16="http://schemas.microsoft.com/office/drawing/2014/main" id="{FC178F4C-B5AC-4026-A3A0-81A86B5339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8901" y="3749060"/>
                  <a:ext cx="830131" cy="696410"/>
                </a:xfrm>
                <a:prstGeom prst="rect">
                  <a:avLst/>
                </a:prstGeom>
              </p:spPr>
            </p:pic>
            <p:cxnSp>
              <p:nvCxnSpPr>
                <p:cNvPr id="30" name="Lige forbindelse 29">
                  <a:extLst>
                    <a:ext uri="{FF2B5EF4-FFF2-40B4-BE49-F238E27FC236}">
                      <a16:creationId xmlns:a16="http://schemas.microsoft.com/office/drawing/2014/main" id="{BC715303-CFAE-4358-9492-4FCBC0C77F5B}"/>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Lige forbindelse 30">
                  <a:extLst>
                    <a:ext uri="{FF2B5EF4-FFF2-40B4-BE49-F238E27FC236}">
                      <a16:creationId xmlns:a16="http://schemas.microsoft.com/office/drawing/2014/main" id="{EE9B328B-2170-4490-95F0-0ED199E5A41F}"/>
                    </a:ext>
                  </a:extLst>
                </p:cNvPr>
                <p:cNvCxnSpPr>
                  <a:cxnSpLocks/>
                </p:cNvCxnSpPr>
                <p:nvPr/>
              </p:nvCxnSpPr>
              <p:spPr>
                <a:xfrm flipH="1">
                  <a:off x="3098901" y="4727388"/>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32" name="Gruppe 31">
                  <a:extLst>
                    <a:ext uri="{FF2B5EF4-FFF2-40B4-BE49-F238E27FC236}">
                      <a16:creationId xmlns:a16="http://schemas.microsoft.com/office/drawing/2014/main" id="{60400638-8835-494E-BCA3-46DF6F4E5F02}"/>
                    </a:ext>
                  </a:extLst>
                </p:cNvPr>
                <p:cNvGrpSpPr/>
                <p:nvPr/>
              </p:nvGrpSpPr>
              <p:grpSpPr>
                <a:xfrm>
                  <a:off x="3011430" y="4417932"/>
                  <a:ext cx="299409" cy="783407"/>
                  <a:chOff x="3026790" y="4417963"/>
                  <a:chExt cx="299409" cy="783407"/>
                </a:xfrm>
              </p:grpSpPr>
              <p:cxnSp>
                <p:nvCxnSpPr>
                  <p:cNvPr id="45" name="Lige forbindelse 44">
                    <a:extLst>
                      <a:ext uri="{FF2B5EF4-FFF2-40B4-BE49-F238E27FC236}">
                        <a16:creationId xmlns:a16="http://schemas.microsoft.com/office/drawing/2014/main" id="{1AE96E1C-94F8-4C18-B257-4B79E3BFD200}"/>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6" name="Billede 45">
                    <a:extLst>
                      <a:ext uri="{FF2B5EF4-FFF2-40B4-BE49-F238E27FC236}">
                        <a16:creationId xmlns:a16="http://schemas.microsoft.com/office/drawing/2014/main" id="{6DE0E1DD-83A9-493F-BF59-163FF4104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33" name="Gruppe 32">
                  <a:extLst>
                    <a:ext uri="{FF2B5EF4-FFF2-40B4-BE49-F238E27FC236}">
                      <a16:creationId xmlns:a16="http://schemas.microsoft.com/office/drawing/2014/main" id="{CD177FC5-598B-4391-B076-AB32228270ED}"/>
                    </a:ext>
                  </a:extLst>
                </p:cNvPr>
                <p:cNvGrpSpPr/>
                <p:nvPr/>
              </p:nvGrpSpPr>
              <p:grpSpPr>
                <a:xfrm>
                  <a:off x="3192710" y="4417932"/>
                  <a:ext cx="299409" cy="783407"/>
                  <a:chOff x="3026790" y="4417963"/>
                  <a:chExt cx="299409" cy="783407"/>
                </a:xfrm>
              </p:grpSpPr>
              <p:cxnSp>
                <p:nvCxnSpPr>
                  <p:cNvPr id="43" name="Lige forbindelse 42">
                    <a:extLst>
                      <a:ext uri="{FF2B5EF4-FFF2-40B4-BE49-F238E27FC236}">
                        <a16:creationId xmlns:a16="http://schemas.microsoft.com/office/drawing/2014/main" id="{B482C2CE-BFF3-4FDD-AD16-4E353C83AE84}"/>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4" name="Billede 43">
                    <a:extLst>
                      <a:ext uri="{FF2B5EF4-FFF2-40B4-BE49-F238E27FC236}">
                        <a16:creationId xmlns:a16="http://schemas.microsoft.com/office/drawing/2014/main" id="{DB487D54-C64A-4541-9271-C1BFFFB3C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34" name="Gruppe 33">
                  <a:extLst>
                    <a:ext uri="{FF2B5EF4-FFF2-40B4-BE49-F238E27FC236}">
                      <a16:creationId xmlns:a16="http://schemas.microsoft.com/office/drawing/2014/main" id="{BA8075CA-B5CF-4C24-A0FB-12B9EF53516F}"/>
                    </a:ext>
                  </a:extLst>
                </p:cNvPr>
                <p:cNvGrpSpPr/>
                <p:nvPr/>
              </p:nvGrpSpPr>
              <p:grpSpPr>
                <a:xfrm>
                  <a:off x="3373073" y="4417932"/>
                  <a:ext cx="299409" cy="783407"/>
                  <a:chOff x="3026790" y="4417963"/>
                  <a:chExt cx="299409" cy="783407"/>
                </a:xfrm>
              </p:grpSpPr>
              <p:cxnSp>
                <p:nvCxnSpPr>
                  <p:cNvPr id="41" name="Lige forbindelse 40">
                    <a:extLst>
                      <a:ext uri="{FF2B5EF4-FFF2-40B4-BE49-F238E27FC236}">
                        <a16:creationId xmlns:a16="http://schemas.microsoft.com/office/drawing/2014/main" id="{61B41B5E-8F66-4181-BD67-173B388EA912}"/>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2" name="Billede 41">
                    <a:extLst>
                      <a:ext uri="{FF2B5EF4-FFF2-40B4-BE49-F238E27FC236}">
                        <a16:creationId xmlns:a16="http://schemas.microsoft.com/office/drawing/2014/main" id="{9E391566-8622-431E-8CAC-58FC0FA09B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35" name="Tekstfelt 34">
                  <a:extLst>
                    <a:ext uri="{FF2B5EF4-FFF2-40B4-BE49-F238E27FC236}">
                      <a16:creationId xmlns:a16="http://schemas.microsoft.com/office/drawing/2014/main" id="{38984AED-DEE0-4D28-96B4-F70CD9545627}"/>
                    </a:ext>
                  </a:extLst>
                </p:cNvPr>
                <p:cNvSpPr txBox="1"/>
                <p:nvPr/>
              </p:nvSpPr>
              <p:spPr>
                <a:xfrm>
                  <a:off x="2958767" y="5132139"/>
                  <a:ext cx="346635" cy="215444"/>
                </a:xfrm>
                <a:prstGeom prst="rect">
                  <a:avLst/>
                </a:prstGeom>
                <a:noFill/>
              </p:spPr>
              <p:txBody>
                <a:bodyPr wrap="square" rtlCol="0">
                  <a:spAutoFit/>
                </a:bodyPr>
                <a:lstStyle/>
                <a:p>
                  <a:r>
                    <a:rPr lang="da-DK" sz="800" dirty="0"/>
                    <a:t>”1”</a:t>
                  </a:r>
                </a:p>
              </p:txBody>
            </p:sp>
            <p:sp>
              <p:nvSpPr>
                <p:cNvPr id="36" name="Tekstfelt 35">
                  <a:extLst>
                    <a:ext uri="{FF2B5EF4-FFF2-40B4-BE49-F238E27FC236}">
                      <a16:creationId xmlns:a16="http://schemas.microsoft.com/office/drawing/2014/main" id="{A3323A50-615D-43A8-A8E2-9F293785E1BC}"/>
                    </a:ext>
                  </a:extLst>
                </p:cNvPr>
                <p:cNvSpPr txBox="1"/>
                <p:nvPr/>
              </p:nvSpPr>
              <p:spPr>
                <a:xfrm>
                  <a:off x="3158416" y="5133501"/>
                  <a:ext cx="346635" cy="215444"/>
                </a:xfrm>
                <a:prstGeom prst="rect">
                  <a:avLst/>
                </a:prstGeom>
                <a:noFill/>
              </p:spPr>
              <p:txBody>
                <a:bodyPr wrap="square" rtlCol="0">
                  <a:spAutoFit/>
                </a:bodyPr>
                <a:lstStyle/>
                <a:p>
                  <a:r>
                    <a:rPr lang="da-DK" sz="800" dirty="0"/>
                    <a:t>”2”</a:t>
                  </a:r>
                </a:p>
              </p:txBody>
            </p:sp>
            <p:sp>
              <p:nvSpPr>
                <p:cNvPr id="37" name="Tekstfelt 36">
                  <a:extLst>
                    <a:ext uri="{FF2B5EF4-FFF2-40B4-BE49-F238E27FC236}">
                      <a16:creationId xmlns:a16="http://schemas.microsoft.com/office/drawing/2014/main" id="{B2AA8713-C519-4A4A-BB1A-F093031C4C2F}"/>
                    </a:ext>
                  </a:extLst>
                </p:cNvPr>
                <p:cNvSpPr txBox="1"/>
                <p:nvPr/>
              </p:nvSpPr>
              <p:spPr>
                <a:xfrm>
                  <a:off x="3358065" y="5132139"/>
                  <a:ext cx="346635" cy="215444"/>
                </a:xfrm>
                <a:prstGeom prst="rect">
                  <a:avLst/>
                </a:prstGeom>
                <a:noFill/>
              </p:spPr>
              <p:txBody>
                <a:bodyPr wrap="square" rtlCol="0">
                  <a:spAutoFit/>
                </a:bodyPr>
                <a:lstStyle/>
                <a:p>
                  <a:r>
                    <a:rPr lang="da-DK" sz="800" dirty="0"/>
                    <a:t>”4”</a:t>
                  </a:r>
                </a:p>
              </p:txBody>
            </p:sp>
            <p:sp>
              <p:nvSpPr>
                <p:cNvPr id="38" name="Tekstfelt 37">
                  <a:extLst>
                    <a:ext uri="{FF2B5EF4-FFF2-40B4-BE49-F238E27FC236}">
                      <a16:creationId xmlns:a16="http://schemas.microsoft.com/office/drawing/2014/main" id="{3D8DF094-FE13-485D-8B6F-A349A4F360A8}"/>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39" name="Tekstfelt 38">
                  <a:extLst>
                    <a:ext uri="{FF2B5EF4-FFF2-40B4-BE49-F238E27FC236}">
                      <a16:creationId xmlns:a16="http://schemas.microsoft.com/office/drawing/2014/main" id="{C726FB8D-6A12-41E5-8A07-D4E0960B3966}"/>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40" name="Tekstfelt 39">
                  <a:extLst>
                    <a:ext uri="{FF2B5EF4-FFF2-40B4-BE49-F238E27FC236}">
                      <a16:creationId xmlns:a16="http://schemas.microsoft.com/office/drawing/2014/main" id="{48CF7794-EA01-45A0-8C85-DCC97C39A374}"/>
                    </a:ext>
                  </a:extLst>
                </p:cNvPr>
                <p:cNvSpPr txBox="1"/>
                <p:nvPr/>
              </p:nvSpPr>
              <p:spPr>
                <a:xfrm>
                  <a:off x="3072610" y="3315853"/>
                  <a:ext cx="917544" cy="461665"/>
                </a:xfrm>
                <a:prstGeom prst="rect">
                  <a:avLst/>
                </a:prstGeom>
                <a:noFill/>
              </p:spPr>
              <p:txBody>
                <a:bodyPr wrap="square" rtlCol="0">
                  <a:spAutoFit/>
                </a:bodyPr>
                <a:lstStyle/>
                <a:p>
                  <a:r>
                    <a:rPr lang="da-DK" sz="800" dirty="0"/>
                    <a:t>Id:  ”1”</a:t>
                  </a:r>
                </a:p>
                <a:p>
                  <a:r>
                    <a:rPr lang="da-DK" sz="800" dirty="0"/>
                    <a:t>Type:  ”0”</a:t>
                  </a:r>
                </a:p>
                <a:p>
                  <a:r>
                    <a:rPr lang="da-DK" sz="800" dirty="0"/>
                    <a:t>Key:    A/B/1/2/4</a:t>
                  </a:r>
                </a:p>
              </p:txBody>
            </p:sp>
          </p:grpSp>
          <p:grpSp>
            <p:nvGrpSpPr>
              <p:cNvPr id="10" name="Gruppe 9">
                <a:extLst>
                  <a:ext uri="{FF2B5EF4-FFF2-40B4-BE49-F238E27FC236}">
                    <a16:creationId xmlns:a16="http://schemas.microsoft.com/office/drawing/2014/main" id="{8D41C688-3364-4F1F-855F-19C2155277E8}"/>
                  </a:ext>
                </a:extLst>
              </p:cNvPr>
              <p:cNvGrpSpPr/>
              <p:nvPr/>
            </p:nvGrpSpPr>
            <p:grpSpPr>
              <a:xfrm>
                <a:off x="5435297" y="4268827"/>
                <a:ext cx="1385295" cy="2033092"/>
                <a:chOff x="2846075" y="3315853"/>
                <a:chExt cx="1385295" cy="2033092"/>
              </a:xfrm>
            </p:grpSpPr>
            <p:pic>
              <p:nvPicPr>
                <p:cNvPr id="11" name="Billede 10">
                  <a:extLst>
                    <a:ext uri="{FF2B5EF4-FFF2-40B4-BE49-F238E27FC236}">
                      <a16:creationId xmlns:a16="http://schemas.microsoft.com/office/drawing/2014/main" id="{37843D9C-371E-4016-9F45-F7ADA6DFF1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8901" y="3749060"/>
                  <a:ext cx="830131" cy="696410"/>
                </a:xfrm>
                <a:prstGeom prst="rect">
                  <a:avLst/>
                </a:prstGeom>
              </p:spPr>
            </p:pic>
            <p:cxnSp>
              <p:nvCxnSpPr>
                <p:cNvPr id="12" name="Lige forbindelse 11">
                  <a:extLst>
                    <a:ext uri="{FF2B5EF4-FFF2-40B4-BE49-F238E27FC236}">
                      <a16:creationId xmlns:a16="http://schemas.microsoft.com/office/drawing/2014/main" id="{77CDEBA0-0A98-4A39-9C44-3EC4648E8AEC}"/>
                    </a:ext>
                  </a:extLst>
                </p:cNvPr>
                <p:cNvCxnSpPr>
                  <a:cxnSpLocks/>
                </p:cNvCxnSpPr>
                <p:nvPr/>
              </p:nvCxnSpPr>
              <p:spPr>
                <a:xfrm>
                  <a:off x="3848848" y="4417963"/>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Lige forbindelse 12">
                  <a:extLst>
                    <a:ext uri="{FF2B5EF4-FFF2-40B4-BE49-F238E27FC236}">
                      <a16:creationId xmlns:a16="http://schemas.microsoft.com/office/drawing/2014/main" id="{D53A6687-4361-4C0C-8B5D-790E3228FE9A}"/>
                    </a:ext>
                  </a:extLst>
                </p:cNvPr>
                <p:cNvCxnSpPr>
                  <a:cxnSpLocks/>
                </p:cNvCxnSpPr>
                <p:nvPr/>
              </p:nvCxnSpPr>
              <p:spPr>
                <a:xfrm flipH="1">
                  <a:off x="3098901" y="4727388"/>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14" name="Gruppe 13">
                  <a:extLst>
                    <a:ext uri="{FF2B5EF4-FFF2-40B4-BE49-F238E27FC236}">
                      <a16:creationId xmlns:a16="http://schemas.microsoft.com/office/drawing/2014/main" id="{736F07EB-CF31-4956-AEBE-97EA165FF4A4}"/>
                    </a:ext>
                  </a:extLst>
                </p:cNvPr>
                <p:cNvGrpSpPr/>
                <p:nvPr/>
              </p:nvGrpSpPr>
              <p:grpSpPr>
                <a:xfrm>
                  <a:off x="3011430" y="4417932"/>
                  <a:ext cx="299409" cy="783407"/>
                  <a:chOff x="3026790" y="4417963"/>
                  <a:chExt cx="299409" cy="783407"/>
                </a:xfrm>
              </p:grpSpPr>
              <p:cxnSp>
                <p:nvCxnSpPr>
                  <p:cNvPr id="27" name="Lige forbindelse 26">
                    <a:extLst>
                      <a:ext uri="{FF2B5EF4-FFF2-40B4-BE49-F238E27FC236}">
                        <a16:creationId xmlns:a16="http://schemas.microsoft.com/office/drawing/2014/main" id="{5CADB734-7CB0-4B1A-8113-705AB10E0DE8}"/>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28" name="Billede 27">
                    <a:extLst>
                      <a:ext uri="{FF2B5EF4-FFF2-40B4-BE49-F238E27FC236}">
                        <a16:creationId xmlns:a16="http://schemas.microsoft.com/office/drawing/2014/main" id="{01B3EDAA-4F86-49D4-9F06-557C6EABA9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15" name="Gruppe 14">
                  <a:extLst>
                    <a:ext uri="{FF2B5EF4-FFF2-40B4-BE49-F238E27FC236}">
                      <a16:creationId xmlns:a16="http://schemas.microsoft.com/office/drawing/2014/main" id="{8857177E-B087-4001-B5C9-E56B0F071CC1}"/>
                    </a:ext>
                  </a:extLst>
                </p:cNvPr>
                <p:cNvGrpSpPr/>
                <p:nvPr/>
              </p:nvGrpSpPr>
              <p:grpSpPr>
                <a:xfrm>
                  <a:off x="3192710" y="4417932"/>
                  <a:ext cx="299409" cy="783407"/>
                  <a:chOff x="3026790" y="4417963"/>
                  <a:chExt cx="299409" cy="783407"/>
                </a:xfrm>
              </p:grpSpPr>
              <p:cxnSp>
                <p:nvCxnSpPr>
                  <p:cNvPr id="25" name="Lige forbindelse 24">
                    <a:extLst>
                      <a:ext uri="{FF2B5EF4-FFF2-40B4-BE49-F238E27FC236}">
                        <a16:creationId xmlns:a16="http://schemas.microsoft.com/office/drawing/2014/main" id="{CF64FDD7-D2EB-45A6-A961-2BE3FECEAD2E}"/>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26" name="Billede 25">
                    <a:extLst>
                      <a:ext uri="{FF2B5EF4-FFF2-40B4-BE49-F238E27FC236}">
                        <a16:creationId xmlns:a16="http://schemas.microsoft.com/office/drawing/2014/main" id="{80FB0E2B-8477-47AC-A764-1AE27F6338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16" name="Gruppe 15">
                  <a:extLst>
                    <a:ext uri="{FF2B5EF4-FFF2-40B4-BE49-F238E27FC236}">
                      <a16:creationId xmlns:a16="http://schemas.microsoft.com/office/drawing/2014/main" id="{1AEE2EFB-BD3B-4603-AA79-782BFFA9B4E6}"/>
                    </a:ext>
                  </a:extLst>
                </p:cNvPr>
                <p:cNvGrpSpPr/>
                <p:nvPr/>
              </p:nvGrpSpPr>
              <p:grpSpPr>
                <a:xfrm>
                  <a:off x="3373073" y="4417932"/>
                  <a:ext cx="299409" cy="783407"/>
                  <a:chOff x="3026790" y="4417963"/>
                  <a:chExt cx="299409" cy="783407"/>
                </a:xfrm>
              </p:grpSpPr>
              <p:cxnSp>
                <p:nvCxnSpPr>
                  <p:cNvPr id="23" name="Lige forbindelse 22">
                    <a:extLst>
                      <a:ext uri="{FF2B5EF4-FFF2-40B4-BE49-F238E27FC236}">
                        <a16:creationId xmlns:a16="http://schemas.microsoft.com/office/drawing/2014/main" id="{CC2E8240-56F2-464F-9EC6-68BA1F7A458B}"/>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24" name="Billede 23">
                    <a:extLst>
                      <a:ext uri="{FF2B5EF4-FFF2-40B4-BE49-F238E27FC236}">
                        <a16:creationId xmlns:a16="http://schemas.microsoft.com/office/drawing/2014/main" id="{F65122FC-7E1D-492D-8792-5D4C149B0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17" name="Tekstfelt 16">
                  <a:extLst>
                    <a:ext uri="{FF2B5EF4-FFF2-40B4-BE49-F238E27FC236}">
                      <a16:creationId xmlns:a16="http://schemas.microsoft.com/office/drawing/2014/main" id="{CD3A8143-98E0-4A40-9C94-088D51686617}"/>
                    </a:ext>
                  </a:extLst>
                </p:cNvPr>
                <p:cNvSpPr txBox="1"/>
                <p:nvPr/>
              </p:nvSpPr>
              <p:spPr>
                <a:xfrm>
                  <a:off x="2958767" y="5132139"/>
                  <a:ext cx="346635" cy="215444"/>
                </a:xfrm>
                <a:prstGeom prst="rect">
                  <a:avLst/>
                </a:prstGeom>
                <a:noFill/>
              </p:spPr>
              <p:txBody>
                <a:bodyPr wrap="square" rtlCol="0">
                  <a:spAutoFit/>
                </a:bodyPr>
                <a:lstStyle/>
                <a:p>
                  <a:r>
                    <a:rPr lang="da-DK" sz="800" dirty="0"/>
                    <a:t>”1”</a:t>
                  </a:r>
                </a:p>
              </p:txBody>
            </p:sp>
            <p:sp>
              <p:nvSpPr>
                <p:cNvPr id="18" name="Tekstfelt 17">
                  <a:extLst>
                    <a:ext uri="{FF2B5EF4-FFF2-40B4-BE49-F238E27FC236}">
                      <a16:creationId xmlns:a16="http://schemas.microsoft.com/office/drawing/2014/main" id="{AC9F8EF5-D95A-4BBB-8C07-CB5F6028F6AF}"/>
                    </a:ext>
                  </a:extLst>
                </p:cNvPr>
                <p:cNvSpPr txBox="1"/>
                <p:nvPr/>
              </p:nvSpPr>
              <p:spPr>
                <a:xfrm>
                  <a:off x="3158416" y="5133501"/>
                  <a:ext cx="346635" cy="215444"/>
                </a:xfrm>
                <a:prstGeom prst="rect">
                  <a:avLst/>
                </a:prstGeom>
                <a:noFill/>
              </p:spPr>
              <p:txBody>
                <a:bodyPr wrap="square" rtlCol="0">
                  <a:spAutoFit/>
                </a:bodyPr>
                <a:lstStyle/>
                <a:p>
                  <a:r>
                    <a:rPr lang="da-DK" sz="800" dirty="0"/>
                    <a:t>”2”</a:t>
                  </a:r>
                </a:p>
              </p:txBody>
            </p:sp>
            <p:sp>
              <p:nvSpPr>
                <p:cNvPr id="19" name="Tekstfelt 18">
                  <a:extLst>
                    <a:ext uri="{FF2B5EF4-FFF2-40B4-BE49-F238E27FC236}">
                      <a16:creationId xmlns:a16="http://schemas.microsoft.com/office/drawing/2014/main" id="{B9B6103C-9B54-49CC-AFA8-D97BDC919870}"/>
                    </a:ext>
                  </a:extLst>
                </p:cNvPr>
                <p:cNvSpPr txBox="1"/>
                <p:nvPr/>
              </p:nvSpPr>
              <p:spPr>
                <a:xfrm>
                  <a:off x="3358065" y="5132139"/>
                  <a:ext cx="346635" cy="215444"/>
                </a:xfrm>
                <a:prstGeom prst="rect">
                  <a:avLst/>
                </a:prstGeom>
                <a:noFill/>
              </p:spPr>
              <p:txBody>
                <a:bodyPr wrap="square" rtlCol="0">
                  <a:spAutoFit/>
                </a:bodyPr>
                <a:lstStyle/>
                <a:p>
                  <a:r>
                    <a:rPr lang="da-DK" sz="800" dirty="0"/>
                    <a:t>”4”</a:t>
                  </a:r>
                </a:p>
              </p:txBody>
            </p:sp>
            <p:sp>
              <p:nvSpPr>
                <p:cNvPr id="20" name="Tekstfelt 19">
                  <a:extLst>
                    <a:ext uri="{FF2B5EF4-FFF2-40B4-BE49-F238E27FC236}">
                      <a16:creationId xmlns:a16="http://schemas.microsoft.com/office/drawing/2014/main" id="{706B5E81-3E3F-4D27-A3D0-A685F8637AFE}"/>
                    </a:ext>
                  </a:extLst>
                </p:cNvPr>
                <p:cNvSpPr txBox="1"/>
                <p:nvPr/>
              </p:nvSpPr>
              <p:spPr>
                <a:xfrm>
                  <a:off x="2846075" y="3989543"/>
                  <a:ext cx="346635" cy="215444"/>
                </a:xfrm>
                <a:prstGeom prst="rect">
                  <a:avLst/>
                </a:prstGeom>
                <a:noFill/>
              </p:spPr>
              <p:txBody>
                <a:bodyPr wrap="square" rtlCol="0">
                  <a:spAutoFit/>
                </a:bodyPr>
                <a:lstStyle/>
                <a:p>
                  <a:r>
                    <a:rPr lang="da-DK" sz="800" dirty="0"/>
                    <a:t>”A”</a:t>
                  </a:r>
                </a:p>
              </p:txBody>
            </p:sp>
            <p:sp>
              <p:nvSpPr>
                <p:cNvPr id="21" name="Tekstfelt 20">
                  <a:extLst>
                    <a:ext uri="{FF2B5EF4-FFF2-40B4-BE49-F238E27FC236}">
                      <a16:creationId xmlns:a16="http://schemas.microsoft.com/office/drawing/2014/main" id="{0CFA4E19-5B7E-4684-B480-394B32EB959D}"/>
                    </a:ext>
                  </a:extLst>
                </p:cNvPr>
                <p:cNvSpPr txBox="1"/>
                <p:nvPr/>
              </p:nvSpPr>
              <p:spPr>
                <a:xfrm>
                  <a:off x="3884735" y="3989543"/>
                  <a:ext cx="346635" cy="215444"/>
                </a:xfrm>
                <a:prstGeom prst="rect">
                  <a:avLst/>
                </a:prstGeom>
                <a:noFill/>
              </p:spPr>
              <p:txBody>
                <a:bodyPr wrap="square" rtlCol="0">
                  <a:spAutoFit/>
                </a:bodyPr>
                <a:lstStyle/>
                <a:p>
                  <a:r>
                    <a:rPr lang="da-DK" sz="800" dirty="0"/>
                    <a:t>”B”</a:t>
                  </a:r>
                </a:p>
              </p:txBody>
            </p:sp>
            <p:sp>
              <p:nvSpPr>
                <p:cNvPr id="22" name="Tekstfelt 21">
                  <a:extLst>
                    <a:ext uri="{FF2B5EF4-FFF2-40B4-BE49-F238E27FC236}">
                      <a16:creationId xmlns:a16="http://schemas.microsoft.com/office/drawing/2014/main" id="{32CB6B49-38B9-4751-A54F-B11CE37B4763}"/>
                    </a:ext>
                  </a:extLst>
                </p:cNvPr>
                <p:cNvSpPr txBox="1"/>
                <p:nvPr/>
              </p:nvSpPr>
              <p:spPr>
                <a:xfrm>
                  <a:off x="3072610" y="3315853"/>
                  <a:ext cx="917544" cy="461665"/>
                </a:xfrm>
                <a:prstGeom prst="rect">
                  <a:avLst/>
                </a:prstGeom>
                <a:noFill/>
              </p:spPr>
              <p:txBody>
                <a:bodyPr wrap="square" rtlCol="0">
                  <a:spAutoFit/>
                </a:bodyPr>
                <a:lstStyle/>
                <a:p>
                  <a:r>
                    <a:rPr lang="da-DK" sz="800" dirty="0"/>
                    <a:t>Id:  ”2”</a:t>
                  </a:r>
                </a:p>
                <a:p>
                  <a:r>
                    <a:rPr lang="da-DK" sz="800" dirty="0"/>
                    <a:t>Type:  ”0”</a:t>
                  </a:r>
                </a:p>
                <a:p>
                  <a:r>
                    <a:rPr lang="da-DK" sz="800" dirty="0"/>
                    <a:t>Key:    A/B/1/2/4</a:t>
                  </a:r>
                </a:p>
              </p:txBody>
            </p:sp>
          </p:grpSp>
        </p:grpSp>
        <p:pic>
          <p:nvPicPr>
            <p:cNvPr id="4" name="Billede 3">
              <a:extLst>
                <a:ext uri="{FF2B5EF4-FFF2-40B4-BE49-F238E27FC236}">
                  <a16:creationId xmlns:a16="http://schemas.microsoft.com/office/drawing/2014/main" id="{883ADAD7-73D7-40DD-8A2F-D8107922EE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830683" y="4450091"/>
              <a:ext cx="230862" cy="169459"/>
            </a:xfrm>
            <a:prstGeom prst="rect">
              <a:avLst/>
            </a:prstGeom>
          </p:spPr>
        </p:pic>
        <p:pic>
          <p:nvPicPr>
            <p:cNvPr id="5" name="Billede 4">
              <a:extLst>
                <a:ext uri="{FF2B5EF4-FFF2-40B4-BE49-F238E27FC236}">
                  <a16:creationId xmlns:a16="http://schemas.microsoft.com/office/drawing/2014/main" id="{E78CA6F0-C974-4036-9B98-F1473EE247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493704" y="4450091"/>
              <a:ext cx="230862" cy="169459"/>
            </a:xfrm>
            <a:prstGeom prst="rect">
              <a:avLst/>
            </a:prstGeom>
          </p:spPr>
        </p:pic>
        <p:pic>
          <p:nvPicPr>
            <p:cNvPr id="6" name="Billede 5">
              <a:extLst>
                <a:ext uri="{FF2B5EF4-FFF2-40B4-BE49-F238E27FC236}">
                  <a16:creationId xmlns:a16="http://schemas.microsoft.com/office/drawing/2014/main" id="{FD180A1C-DCFF-4C9B-BFE2-488FF196C6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159822" y="4450091"/>
              <a:ext cx="230862" cy="169459"/>
            </a:xfrm>
            <a:prstGeom prst="rect">
              <a:avLst/>
            </a:prstGeom>
          </p:spPr>
        </p:pic>
      </p:grpSp>
      <p:pic>
        <p:nvPicPr>
          <p:cNvPr id="83" name="Billede 82">
            <a:extLst>
              <a:ext uri="{FF2B5EF4-FFF2-40B4-BE49-F238E27FC236}">
                <a16:creationId xmlns:a16="http://schemas.microsoft.com/office/drawing/2014/main" id="{0A4F6626-53E4-43F2-9160-1F35FF886D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8147" y="3625316"/>
            <a:ext cx="142805" cy="305245"/>
          </a:xfrm>
          <a:prstGeom prst="rect">
            <a:avLst/>
          </a:prstGeom>
        </p:spPr>
      </p:pic>
      <p:grpSp>
        <p:nvGrpSpPr>
          <p:cNvPr id="84" name="Gruppe 83">
            <a:extLst>
              <a:ext uri="{FF2B5EF4-FFF2-40B4-BE49-F238E27FC236}">
                <a16:creationId xmlns:a16="http://schemas.microsoft.com/office/drawing/2014/main" id="{E37CA730-6F80-4BE8-BBCD-D7A5AF6DF2C4}"/>
              </a:ext>
            </a:extLst>
          </p:cNvPr>
          <p:cNvGrpSpPr/>
          <p:nvPr/>
        </p:nvGrpSpPr>
        <p:grpSpPr>
          <a:xfrm>
            <a:off x="632015" y="2615377"/>
            <a:ext cx="2373790" cy="515758"/>
            <a:chOff x="253666" y="2393426"/>
            <a:chExt cx="2373790" cy="515758"/>
          </a:xfrm>
        </p:grpSpPr>
        <p:pic>
          <p:nvPicPr>
            <p:cNvPr id="85" name="Billede 84">
              <a:extLst>
                <a:ext uri="{FF2B5EF4-FFF2-40B4-BE49-F238E27FC236}">
                  <a16:creationId xmlns:a16="http://schemas.microsoft.com/office/drawing/2014/main" id="{DC8AF2DF-429F-4BA8-BDD1-A57E59E7B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86" name="Billede 85">
              <a:extLst>
                <a:ext uri="{FF2B5EF4-FFF2-40B4-BE49-F238E27FC236}">
                  <a16:creationId xmlns:a16="http://schemas.microsoft.com/office/drawing/2014/main" id="{A008D2A8-8C72-4237-AD40-6072D8BECA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87" name="Picture 1" descr="C:\Users\knudf\AppData\Local\Packages\Microsoft.Office.OneNote_8wekyb3d8bbwe\TempState\msohtmlclip\clip_image001.png">
              <a:extLst>
                <a:ext uri="{FF2B5EF4-FFF2-40B4-BE49-F238E27FC236}">
                  <a16:creationId xmlns:a16="http://schemas.microsoft.com/office/drawing/2014/main" id="{F77874E8-E2E8-4308-BD55-3CC241137F4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8" name="Lige forbindelse 87">
            <a:extLst>
              <a:ext uri="{FF2B5EF4-FFF2-40B4-BE49-F238E27FC236}">
                <a16:creationId xmlns:a16="http://schemas.microsoft.com/office/drawing/2014/main" id="{1DD0BE6A-6927-400A-BE07-C6390180B518}"/>
              </a:ext>
            </a:extLst>
          </p:cNvPr>
          <p:cNvCxnSpPr/>
          <p:nvPr/>
        </p:nvCxnSpPr>
        <p:spPr>
          <a:xfrm flipV="1">
            <a:off x="1772128" y="3281082"/>
            <a:ext cx="0" cy="995220"/>
          </a:xfrm>
          <a:prstGeom prst="line">
            <a:avLst/>
          </a:prstGeom>
        </p:spPr>
        <p:style>
          <a:lnRef idx="3">
            <a:schemeClr val="dk1"/>
          </a:lnRef>
          <a:fillRef idx="0">
            <a:schemeClr val="dk1"/>
          </a:fillRef>
          <a:effectRef idx="2">
            <a:schemeClr val="dk1"/>
          </a:effectRef>
          <a:fontRef idx="minor">
            <a:schemeClr val="tx1"/>
          </a:fontRef>
        </p:style>
      </p:cxnSp>
      <p:pic>
        <p:nvPicPr>
          <p:cNvPr id="89" name="Billede 88">
            <a:extLst>
              <a:ext uri="{FF2B5EF4-FFF2-40B4-BE49-F238E27FC236}">
                <a16:creationId xmlns:a16="http://schemas.microsoft.com/office/drawing/2014/main" id="{34CBD51D-8523-44BF-9430-0F3D3E6E24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3498" y="4409494"/>
            <a:ext cx="4455989" cy="633906"/>
          </a:xfrm>
          <a:prstGeom prst="rect">
            <a:avLst/>
          </a:prstGeom>
        </p:spPr>
      </p:pic>
      <p:pic>
        <p:nvPicPr>
          <p:cNvPr id="90" name="Billede 89" descr="Et billede, der indeholder bord&#10;&#10;Automatisk genereret beskrivelse">
            <a:extLst>
              <a:ext uri="{FF2B5EF4-FFF2-40B4-BE49-F238E27FC236}">
                <a16:creationId xmlns:a16="http://schemas.microsoft.com/office/drawing/2014/main" id="{4C9FD3C3-6297-48FF-BF01-72A0AC441E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5776" y="1484630"/>
            <a:ext cx="6148137" cy="1961878"/>
          </a:xfrm>
          <a:prstGeom prst="rect">
            <a:avLst/>
          </a:prstGeom>
        </p:spPr>
      </p:pic>
      <p:pic>
        <p:nvPicPr>
          <p:cNvPr id="91" name="Billede 90" descr="Et billede, der indeholder tekst&#10;&#10;Automatisk genereret beskrivelse">
            <a:extLst>
              <a:ext uri="{FF2B5EF4-FFF2-40B4-BE49-F238E27FC236}">
                <a16:creationId xmlns:a16="http://schemas.microsoft.com/office/drawing/2014/main" id="{602C467C-73CD-45D8-96D2-07C9094A73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015" y="1635422"/>
            <a:ext cx="3150028" cy="666579"/>
          </a:xfrm>
          <a:prstGeom prst="rect">
            <a:avLst/>
          </a:prstGeom>
        </p:spPr>
      </p:pic>
      <p:grpSp>
        <p:nvGrpSpPr>
          <p:cNvPr id="92" name="Gruppe 91">
            <a:extLst>
              <a:ext uri="{FF2B5EF4-FFF2-40B4-BE49-F238E27FC236}">
                <a16:creationId xmlns:a16="http://schemas.microsoft.com/office/drawing/2014/main" id="{D282F353-7DC6-48D1-B1CB-BCF2359EB441}"/>
              </a:ext>
            </a:extLst>
          </p:cNvPr>
          <p:cNvGrpSpPr/>
          <p:nvPr/>
        </p:nvGrpSpPr>
        <p:grpSpPr>
          <a:xfrm>
            <a:off x="778117" y="365125"/>
            <a:ext cx="10941707" cy="892551"/>
            <a:chOff x="778117" y="365125"/>
            <a:chExt cx="10941707" cy="892551"/>
          </a:xfrm>
        </p:grpSpPr>
        <p:grpSp>
          <p:nvGrpSpPr>
            <p:cNvPr id="93" name="Gruppe 92">
              <a:extLst>
                <a:ext uri="{FF2B5EF4-FFF2-40B4-BE49-F238E27FC236}">
                  <a16:creationId xmlns:a16="http://schemas.microsoft.com/office/drawing/2014/main" id="{9C908B86-C54B-4558-AABE-1D1F6ACA395E}"/>
                </a:ext>
              </a:extLst>
            </p:cNvPr>
            <p:cNvGrpSpPr/>
            <p:nvPr/>
          </p:nvGrpSpPr>
          <p:grpSpPr>
            <a:xfrm>
              <a:off x="10313849" y="365125"/>
              <a:ext cx="1405975" cy="880659"/>
              <a:chOff x="10253785" y="5612216"/>
              <a:chExt cx="1405975" cy="880659"/>
            </a:xfrm>
          </p:grpSpPr>
          <p:pic>
            <p:nvPicPr>
              <p:cNvPr id="95" name="Picture 12" descr="Et billede, der indeholder bordservice, plade, service&#10;&#10;Beskrivelse, der er oprettet med meget høj tiltro">
                <a:extLst>
                  <a:ext uri="{FF2B5EF4-FFF2-40B4-BE49-F238E27FC236}">
                    <a16:creationId xmlns:a16="http://schemas.microsoft.com/office/drawing/2014/main" id="{01859984-CD36-4BF0-8134-DCE6886A8FB9}"/>
                  </a:ext>
                </a:extLst>
              </p:cNvPr>
              <p:cNvPicPr>
                <a:picLocks noChangeAspect="1"/>
              </p:cNvPicPr>
              <p:nvPr/>
            </p:nvPicPr>
            <p:blipFill>
              <a:blip r:embed="rId13"/>
              <a:stretch>
                <a:fillRect/>
              </a:stretch>
            </p:blipFill>
            <p:spPr>
              <a:xfrm>
                <a:off x="10313849" y="5831391"/>
                <a:ext cx="1345911" cy="661484"/>
              </a:xfrm>
              <a:prstGeom prst="rect">
                <a:avLst/>
              </a:prstGeom>
            </p:spPr>
          </p:pic>
          <p:sp>
            <p:nvSpPr>
              <p:cNvPr id="96" name="Tekstfelt 95">
                <a:extLst>
                  <a:ext uri="{FF2B5EF4-FFF2-40B4-BE49-F238E27FC236}">
                    <a16:creationId xmlns:a16="http://schemas.microsoft.com/office/drawing/2014/main" id="{5E25D1D2-5251-4EF1-BA91-752AA4A5E77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94" name="Tekstfelt 93">
              <a:extLst>
                <a:ext uri="{FF2B5EF4-FFF2-40B4-BE49-F238E27FC236}">
                  <a16:creationId xmlns:a16="http://schemas.microsoft.com/office/drawing/2014/main" id="{667A27AE-9019-405B-BDCE-58C109E83F10}"/>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 overordnet kobling</a:t>
              </a:r>
            </a:p>
          </p:txBody>
        </p:sp>
      </p:grpSp>
      <p:sp>
        <p:nvSpPr>
          <p:cNvPr id="97" name="Rektangel 96">
            <a:extLst>
              <a:ext uri="{FF2B5EF4-FFF2-40B4-BE49-F238E27FC236}">
                <a16:creationId xmlns:a16="http://schemas.microsoft.com/office/drawing/2014/main" id="{7078084D-19A2-472A-81A1-D3E0D75D4388}"/>
              </a:ext>
            </a:extLst>
          </p:cNvPr>
          <p:cNvSpPr/>
          <p:nvPr/>
        </p:nvSpPr>
        <p:spPr>
          <a:xfrm>
            <a:off x="6338041" y="2130960"/>
            <a:ext cx="4177559" cy="317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8" name="Billede 97">
            <a:extLst>
              <a:ext uri="{FF2B5EF4-FFF2-40B4-BE49-F238E27FC236}">
                <a16:creationId xmlns:a16="http://schemas.microsoft.com/office/drawing/2014/main" id="{FAC21031-1753-4634-B0FA-ACC55E6FBFB9}"/>
              </a:ext>
            </a:extLst>
          </p:cNvPr>
          <p:cNvPicPr>
            <a:picLocks noChangeAspect="1"/>
          </p:cNvPicPr>
          <p:nvPr/>
        </p:nvPicPr>
        <p:blipFill>
          <a:blip r:embed="rId14"/>
          <a:stretch>
            <a:fillRect/>
          </a:stretch>
        </p:blipFill>
        <p:spPr>
          <a:xfrm>
            <a:off x="6397515" y="2296819"/>
            <a:ext cx="5592393" cy="1704259"/>
          </a:xfrm>
          <a:prstGeom prst="rect">
            <a:avLst/>
          </a:prstGeom>
        </p:spPr>
      </p:pic>
    </p:spTree>
    <p:extLst>
      <p:ext uri="{BB962C8B-B14F-4D97-AF65-F5344CB8AC3E}">
        <p14:creationId xmlns:p14="http://schemas.microsoft.com/office/powerpoint/2010/main" val="110842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pe 29">
            <a:extLst>
              <a:ext uri="{FF2B5EF4-FFF2-40B4-BE49-F238E27FC236}">
                <a16:creationId xmlns:a16="http://schemas.microsoft.com/office/drawing/2014/main" id="{5FBB2FA1-6922-40EC-B1AC-A281D39CC872}"/>
              </a:ext>
            </a:extLst>
          </p:cNvPr>
          <p:cNvGrpSpPr/>
          <p:nvPr/>
        </p:nvGrpSpPr>
        <p:grpSpPr>
          <a:xfrm>
            <a:off x="9021709" y="4134509"/>
            <a:ext cx="926816" cy="1106840"/>
            <a:chOff x="5337254" y="5543666"/>
            <a:chExt cx="844203" cy="1049361"/>
          </a:xfrm>
        </p:grpSpPr>
        <p:pic>
          <p:nvPicPr>
            <p:cNvPr id="1028" name="Picture 4">
              <a:hlinkClick r:id="rId3"/>
              <a:extLst>
                <a:ext uri="{FF2B5EF4-FFF2-40B4-BE49-F238E27FC236}">
                  <a16:creationId xmlns:a16="http://schemas.microsoft.com/office/drawing/2014/main" id="{E86D559C-BA60-4C94-9FF9-8AE934A65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0354" y="5543666"/>
              <a:ext cx="732889" cy="746365"/>
            </a:xfrm>
            <a:prstGeom prst="rect">
              <a:avLst/>
            </a:prstGeom>
            <a:noFill/>
            <a:extLst>
              <a:ext uri="{909E8E84-426E-40DD-AFC4-6F175D3DCCD1}">
                <a14:hiddenFill xmlns:a14="http://schemas.microsoft.com/office/drawing/2010/main">
                  <a:solidFill>
                    <a:srgbClr val="FFFFFF"/>
                  </a:solidFill>
                </a14:hiddenFill>
              </a:ext>
            </a:extLst>
          </p:spPr>
        </p:pic>
        <p:pic>
          <p:nvPicPr>
            <p:cNvPr id="24" name="Billede 23">
              <a:extLst>
                <a:ext uri="{FF2B5EF4-FFF2-40B4-BE49-F238E27FC236}">
                  <a16:creationId xmlns:a16="http://schemas.microsoft.com/office/drawing/2014/main" id="{CC02B720-05E2-4B54-A384-BAB88B09A9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7254" y="6416094"/>
              <a:ext cx="844203" cy="176933"/>
            </a:xfrm>
            <a:prstGeom prst="rect">
              <a:avLst/>
            </a:prstGeom>
          </p:spPr>
        </p:pic>
      </p:grpSp>
      <p:grpSp>
        <p:nvGrpSpPr>
          <p:cNvPr id="31" name="Gruppe 30">
            <a:extLst>
              <a:ext uri="{FF2B5EF4-FFF2-40B4-BE49-F238E27FC236}">
                <a16:creationId xmlns:a16="http://schemas.microsoft.com/office/drawing/2014/main" id="{EE17760E-EAB5-40DE-9C95-A19E517DD734}"/>
              </a:ext>
            </a:extLst>
          </p:cNvPr>
          <p:cNvGrpSpPr/>
          <p:nvPr/>
        </p:nvGrpSpPr>
        <p:grpSpPr>
          <a:xfrm>
            <a:off x="2588651" y="4344692"/>
            <a:ext cx="1023040" cy="896657"/>
            <a:chOff x="8518004" y="5551959"/>
            <a:chExt cx="1171602" cy="1188886"/>
          </a:xfrm>
        </p:grpSpPr>
        <p:pic>
          <p:nvPicPr>
            <p:cNvPr id="25" name="Picture 2">
              <a:hlinkClick r:id="rId6"/>
              <a:extLst>
                <a:ext uri="{FF2B5EF4-FFF2-40B4-BE49-F238E27FC236}">
                  <a16:creationId xmlns:a16="http://schemas.microsoft.com/office/drawing/2014/main" id="{193CF2F2-D3F5-44D6-92CD-13F2BBA1BC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7927" y="5551959"/>
              <a:ext cx="732889" cy="732889"/>
            </a:xfrm>
            <a:prstGeom prst="rect">
              <a:avLst/>
            </a:prstGeom>
            <a:noFill/>
            <a:extLst>
              <a:ext uri="{909E8E84-426E-40DD-AFC4-6F175D3DCCD1}">
                <a14:hiddenFill xmlns:a14="http://schemas.microsoft.com/office/drawing/2010/main">
                  <a:solidFill>
                    <a:srgbClr val="FFFFFF"/>
                  </a:solidFill>
                </a14:hiddenFill>
              </a:ext>
            </a:extLst>
          </p:spPr>
        </p:pic>
        <p:pic>
          <p:nvPicPr>
            <p:cNvPr id="28" name="Billede 27">
              <a:extLst>
                <a:ext uri="{FF2B5EF4-FFF2-40B4-BE49-F238E27FC236}">
                  <a16:creationId xmlns:a16="http://schemas.microsoft.com/office/drawing/2014/main" id="{3D125313-6EFF-40BB-BF36-A843DA3285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18004" y="6317413"/>
              <a:ext cx="1171602" cy="423432"/>
            </a:xfrm>
            <a:prstGeom prst="rect">
              <a:avLst/>
            </a:prstGeom>
          </p:spPr>
        </p:pic>
      </p:grpSp>
      <p:pic>
        <p:nvPicPr>
          <p:cNvPr id="1032" name="Picture 8">
            <a:hlinkClick r:id="rId9"/>
            <a:extLst>
              <a:ext uri="{FF2B5EF4-FFF2-40B4-BE49-F238E27FC236}">
                <a16:creationId xmlns:a16="http://schemas.microsoft.com/office/drawing/2014/main" id="{21D8863D-C133-41EB-A4E2-F4604723EFE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5990" y="4455587"/>
            <a:ext cx="883698" cy="88369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pe 40">
            <a:extLst>
              <a:ext uri="{FF2B5EF4-FFF2-40B4-BE49-F238E27FC236}">
                <a16:creationId xmlns:a16="http://schemas.microsoft.com/office/drawing/2014/main" id="{4EE74F24-B613-4519-8331-9F3688B077E8}"/>
              </a:ext>
            </a:extLst>
          </p:cNvPr>
          <p:cNvGrpSpPr/>
          <p:nvPr/>
        </p:nvGrpSpPr>
        <p:grpSpPr>
          <a:xfrm>
            <a:off x="4731648" y="5524248"/>
            <a:ext cx="3259789" cy="778842"/>
            <a:chOff x="253666" y="2400273"/>
            <a:chExt cx="2373790" cy="508910"/>
          </a:xfrm>
        </p:grpSpPr>
        <p:pic>
          <p:nvPicPr>
            <p:cNvPr id="42" name="Billede 41">
              <a:extLst>
                <a:ext uri="{FF2B5EF4-FFF2-40B4-BE49-F238E27FC236}">
                  <a16:creationId xmlns:a16="http://schemas.microsoft.com/office/drawing/2014/main" id="{D948F339-A226-4074-A51F-A4DC2CBED36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0146" y="2442115"/>
              <a:ext cx="796093" cy="457132"/>
            </a:xfrm>
            <a:prstGeom prst="rect">
              <a:avLst/>
            </a:prstGeom>
          </p:spPr>
        </p:pic>
        <p:pic>
          <p:nvPicPr>
            <p:cNvPr id="43" name="Billede 42">
              <a:extLst>
                <a:ext uri="{FF2B5EF4-FFF2-40B4-BE49-F238E27FC236}">
                  <a16:creationId xmlns:a16="http://schemas.microsoft.com/office/drawing/2014/main" id="{6F3801D8-AEE4-49B2-88B4-CE1F728C7A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99587" y="2452052"/>
              <a:ext cx="727869" cy="457131"/>
            </a:xfrm>
            <a:prstGeom prst="rect">
              <a:avLst/>
            </a:prstGeom>
          </p:spPr>
        </p:pic>
        <p:pic>
          <p:nvPicPr>
            <p:cNvPr id="44" name="Picture 1" descr="C:\Users\knudf\AppData\Local\Packages\Microsoft.Office.OneNote_8wekyb3d8bbwe\TempState\msohtmlclip\clip_image001.png">
              <a:extLst>
                <a:ext uri="{FF2B5EF4-FFF2-40B4-BE49-F238E27FC236}">
                  <a16:creationId xmlns:a16="http://schemas.microsoft.com/office/drawing/2014/main" id="{540CCBA5-7614-4FDD-AC49-49781B26558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kstfelt 47">
            <a:extLst>
              <a:ext uri="{FF2B5EF4-FFF2-40B4-BE49-F238E27FC236}">
                <a16:creationId xmlns:a16="http://schemas.microsoft.com/office/drawing/2014/main" id="{629DAE08-443D-461C-A79F-5B9FF037D53D}"/>
              </a:ext>
            </a:extLst>
          </p:cNvPr>
          <p:cNvSpPr txBox="1"/>
          <p:nvPr/>
        </p:nvSpPr>
        <p:spPr>
          <a:xfrm>
            <a:off x="1812813" y="1717273"/>
            <a:ext cx="9097460" cy="907941"/>
          </a:xfrm>
          <a:prstGeom prst="rect">
            <a:avLst/>
          </a:prstGeom>
          <a:noFill/>
        </p:spPr>
        <p:txBody>
          <a:bodyPr wrap="square" rtlCol="0">
            <a:spAutoFit/>
          </a:bodyPr>
          <a:lstStyle/>
          <a:p>
            <a:pPr algn="ctr"/>
            <a:r>
              <a:rPr lang="da-DK" sz="1400" b="1" dirty="0"/>
              <a:t>LYD-Kit Funktionsbibliotek og en række færdige programmer, </a:t>
            </a:r>
          </a:p>
          <a:p>
            <a:pPr algn="ctr"/>
            <a:r>
              <a:rPr lang="da-DK" sz="1400" b="1" dirty="0"/>
              <a:t>der kan køre på henholdsvis PC/MAC/Raspberry PI og </a:t>
            </a:r>
            <a:r>
              <a:rPr lang="da-DK" sz="1400" b="1" dirty="0" err="1"/>
              <a:t>Micro:Bits</a:t>
            </a:r>
            <a:r>
              <a:rPr lang="da-DK" sz="1400" b="1" dirty="0"/>
              <a:t>.</a:t>
            </a:r>
          </a:p>
          <a:p>
            <a:pPr algn="ctr"/>
            <a:r>
              <a:rPr lang="da-DK" sz="1400" dirty="0"/>
              <a:t>Tekst baseret Programming og et Cross platform IDE (udviklingsmiljø)</a:t>
            </a:r>
          </a:p>
          <a:p>
            <a:r>
              <a:rPr lang="da-DK" sz="1100" b="1" dirty="0"/>
              <a:t>                     </a:t>
            </a:r>
          </a:p>
        </p:txBody>
      </p:sp>
      <p:cxnSp>
        <p:nvCxnSpPr>
          <p:cNvPr id="18" name="Lige forbindelse 17">
            <a:extLst>
              <a:ext uri="{FF2B5EF4-FFF2-40B4-BE49-F238E27FC236}">
                <a16:creationId xmlns:a16="http://schemas.microsoft.com/office/drawing/2014/main" id="{955F4513-8AEF-4C8A-95CA-625B138D0A88}"/>
              </a:ext>
            </a:extLst>
          </p:cNvPr>
          <p:cNvCxnSpPr>
            <a:cxnSpLocks/>
          </p:cNvCxnSpPr>
          <p:nvPr/>
        </p:nvCxnSpPr>
        <p:spPr>
          <a:xfrm>
            <a:off x="1306719" y="3635129"/>
            <a:ext cx="101096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uppe 18">
            <a:extLst>
              <a:ext uri="{FF2B5EF4-FFF2-40B4-BE49-F238E27FC236}">
                <a16:creationId xmlns:a16="http://schemas.microsoft.com/office/drawing/2014/main" id="{2A728AD4-035F-497E-87B0-269A92AD09ED}"/>
              </a:ext>
            </a:extLst>
          </p:cNvPr>
          <p:cNvGrpSpPr/>
          <p:nvPr/>
        </p:nvGrpSpPr>
        <p:grpSpPr>
          <a:xfrm>
            <a:off x="1044150" y="2692588"/>
            <a:ext cx="2280442" cy="574580"/>
            <a:chOff x="116059" y="2341451"/>
            <a:chExt cx="2280442" cy="574580"/>
          </a:xfrm>
        </p:grpSpPr>
        <p:pic>
          <p:nvPicPr>
            <p:cNvPr id="20" name="Billede 19">
              <a:extLst>
                <a:ext uri="{FF2B5EF4-FFF2-40B4-BE49-F238E27FC236}">
                  <a16:creationId xmlns:a16="http://schemas.microsoft.com/office/drawing/2014/main" id="{A21AE424-FDAA-4FE1-8766-53B9B209549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21" name="Billede 20">
              <a:extLst>
                <a:ext uri="{FF2B5EF4-FFF2-40B4-BE49-F238E27FC236}">
                  <a16:creationId xmlns:a16="http://schemas.microsoft.com/office/drawing/2014/main" id="{ED7E88E1-4266-49AD-B50D-58C3C4019D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059" y="2400273"/>
              <a:ext cx="821218" cy="515758"/>
            </a:xfrm>
            <a:prstGeom prst="rect">
              <a:avLst/>
            </a:prstGeom>
          </p:spPr>
        </p:pic>
        <p:pic>
          <p:nvPicPr>
            <p:cNvPr id="22" name="Picture 1" descr="C:\Users\knudf\AppData\Local\Packages\Microsoft.Office.OneNote_8wekyb3d8bbwe\TempState\msohtmlclip\clip_image001.png">
              <a:extLst>
                <a:ext uri="{FF2B5EF4-FFF2-40B4-BE49-F238E27FC236}">
                  <a16:creationId xmlns:a16="http://schemas.microsoft.com/office/drawing/2014/main" id="{8E10A4A6-45E8-45E7-B2AC-F46F4C970BB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06238" y="2341451"/>
              <a:ext cx="590263" cy="49897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Billede 22">
            <a:extLst>
              <a:ext uri="{FF2B5EF4-FFF2-40B4-BE49-F238E27FC236}">
                <a16:creationId xmlns:a16="http://schemas.microsoft.com/office/drawing/2014/main" id="{BAAD022A-B4B2-457D-9183-B4C4CC60FC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48525" y="2817774"/>
            <a:ext cx="614791" cy="515758"/>
          </a:xfrm>
          <a:prstGeom prst="rect">
            <a:avLst/>
          </a:prstGeom>
        </p:spPr>
      </p:pic>
      <p:grpSp>
        <p:nvGrpSpPr>
          <p:cNvPr id="26" name="Gruppe 25">
            <a:extLst>
              <a:ext uri="{FF2B5EF4-FFF2-40B4-BE49-F238E27FC236}">
                <a16:creationId xmlns:a16="http://schemas.microsoft.com/office/drawing/2014/main" id="{1201F723-2766-455B-A4C5-189875DEE9F7}"/>
              </a:ext>
            </a:extLst>
          </p:cNvPr>
          <p:cNvGrpSpPr/>
          <p:nvPr/>
        </p:nvGrpSpPr>
        <p:grpSpPr>
          <a:xfrm>
            <a:off x="778117" y="365125"/>
            <a:ext cx="10941707" cy="892551"/>
            <a:chOff x="778117" y="365125"/>
            <a:chExt cx="10941707" cy="892551"/>
          </a:xfrm>
        </p:grpSpPr>
        <p:grpSp>
          <p:nvGrpSpPr>
            <p:cNvPr id="27" name="Gruppe 26">
              <a:extLst>
                <a:ext uri="{FF2B5EF4-FFF2-40B4-BE49-F238E27FC236}">
                  <a16:creationId xmlns:a16="http://schemas.microsoft.com/office/drawing/2014/main" id="{61611C14-1BC9-4399-AA65-02B4B8FD32B2}"/>
                </a:ext>
              </a:extLst>
            </p:cNvPr>
            <p:cNvGrpSpPr/>
            <p:nvPr/>
          </p:nvGrpSpPr>
          <p:grpSpPr>
            <a:xfrm>
              <a:off x="10313849" y="365125"/>
              <a:ext cx="1405975" cy="880659"/>
              <a:chOff x="10253785" y="5612216"/>
              <a:chExt cx="1405975" cy="880659"/>
            </a:xfrm>
          </p:grpSpPr>
          <p:pic>
            <p:nvPicPr>
              <p:cNvPr id="33" name="Picture 12" descr="Et billede, der indeholder bordservice, plade, service&#10;&#10;Beskrivelse, der er oprettet med meget høj tiltro">
                <a:extLst>
                  <a:ext uri="{FF2B5EF4-FFF2-40B4-BE49-F238E27FC236}">
                    <a16:creationId xmlns:a16="http://schemas.microsoft.com/office/drawing/2014/main" id="{F2F3BAA8-15C7-412D-8549-95CD804033A7}"/>
                  </a:ext>
                </a:extLst>
              </p:cNvPr>
              <p:cNvPicPr>
                <a:picLocks noChangeAspect="1"/>
              </p:cNvPicPr>
              <p:nvPr/>
            </p:nvPicPr>
            <p:blipFill>
              <a:blip r:embed="rId15"/>
              <a:stretch>
                <a:fillRect/>
              </a:stretch>
            </p:blipFill>
            <p:spPr>
              <a:xfrm>
                <a:off x="10313849" y="5831391"/>
                <a:ext cx="1345911" cy="661484"/>
              </a:xfrm>
              <a:prstGeom prst="rect">
                <a:avLst/>
              </a:prstGeom>
            </p:spPr>
          </p:pic>
          <p:sp>
            <p:nvSpPr>
              <p:cNvPr id="34" name="Tekstfelt 33">
                <a:extLst>
                  <a:ext uri="{FF2B5EF4-FFF2-40B4-BE49-F238E27FC236}">
                    <a16:creationId xmlns:a16="http://schemas.microsoft.com/office/drawing/2014/main" id="{FEAD9CE9-4ECF-4120-B8AE-81BE80A82AA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9" name="Tekstfelt 28">
              <a:extLst>
                <a:ext uri="{FF2B5EF4-FFF2-40B4-BE49-F238E27FC236}">
                  <a16:creationId xmlns:a16="http://schemas.microsoft.com/office/drawing/2014/main" id="{CD75A832-3ED1-417A-89B2-A0410205E366}"/>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Fundament/udviklingsmiljø </a:t>
              </a:r>
            </a:p>
          </p:txBody>
        </p:sp>
      </p:grpSp>
    </p:spTree>
    <p:extLst>
      <p:ext uri="{BB962C8B-B14F-4D97-AF65-F5344CB8AC3E}">
        <p14:creationId xmlns:p14="http://schemas.microsoft.com/office/powerpoint/2010/main" val="282189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6B06BF10-5FD2-4A4F-AF18-D4D245A4894A}"/>
              </a:ext>
            </a:extLst>
          </p:cNvPr>
          <p:cNvGrpSpPr/>
          <p:nvPr/>
        </p:nvGrpSpPr>
        <p:grpSpPr>
          <a:xfrm>
            <a:off x="912909" y="1707684"/>
            <a:ext cx="2373790" cy="515758"/>
            <a:chOff x="253666" y="2393426"/>
            <a:chExt cx="2373790" cy="515758"/>
          </a:xfrm>
        </p:grpSpPr>
        <p:pic>
          <p:nvPicPr>
            <p:cNvPr id="3" name="Billede 2">
              <a:extLst>
                <a:ext uri="{FF2B5EF4-FFF2-40B4-BE49-F238E27FC236}">
                  <a16:creationId xmlns:a16="http://schemas.microsoft.com/office/drawing/2014/main" id="{2C0B0A9D-D357-4170-8AF4-2D3FA17173F1}"/>
                </a:ext>
              </a:extLst>
            </p:cNvPr>
            <p:cNvPicPr>
              <a:picLocks noChangeAspect="1"/>
            </p:cNvPicPr>
            <p:nvPr/>
          </p:nvPicPr>
          <p:blipFill>
            <a:blip r:embed="rId3"/>
            <a:stretch>
              <a:fillRect/>
            </a:stretch>
          </p:blipFill>
          <p:spPr>
            <a:xfrm>
              <a:off x="937277" y="2400273"/>
              <a:ext cx="868961" cy="498974"/>
            </a:xfrm>
            <a:prstGeom prst="rect">
              <a:avLst/>
            </a:prstGeom>
          </p:spPr>
        </p:pic>
        <p:pic>
          <p:nvPicPr>
            <p:cNvPr id="4" name="Billede 3">
              <a:extLst>
                <a:ext uri="{FF2B5EF4-FFF2-40B4-BE49-F238E27FC236}">
                  <a16:creationId xmlns:a16="http://schemas.microsoft.com/office/drawing/2014/main" id="{45983D3C-1B59-4CB1-9D44-9F14CD351CE1}"/>
                </a:ext>
              </a:extLst>
            </p:cNvPr>
            <p:cNvPicPr>
              <a:picLocks noChangeAspect="1"/>
            </p:cNvPicPr>
            <p:nvPr/>
          </p:nvPicPr>
          <p:blipFill>
            <a:blip r:embed="rId4"/>
            <a:stretch>
              <a:fillRect/>
            </a:stretch>
          </p:blipFill>
          <p:spPr>
            <a:xfrm>
              <a:off x="1806238" y="2393426"/>
              <a:ext cx="821218" cy="515758"/>
            </a:xfrm>
            <a:prstGeom prst="rect">
              <a:avLst/>
            </a:prstGeom>
          </p:spPr>
        </p:pic>
        <p:pic>
          <p:nvPicPr>
            <p:cNvPr id="5" name="Picture 1" descr="C:\Users\knudf\AppData\Local\Packages\Microsoft.Office.OneNote_8wekyb3d8bbwe\TempState\msohtmlclip\clip_image001.png">
              <a:extLst>
                <a:ext uri="{FF2B5EF4-FFF2-40B4-BE49-F238E27FC236}">
                  <a16:creationId xmlns:a16="http://schemas.microsoft.com/office/drawing/2014/main" id="{93702E24-1690-49B4-B351-34F0E8307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6" name="Tabel 7">
            <a:extLst>
              <a:ext uri="{FF2B5EF4-FFF2-40B4-BE49-F238E27FC236}">
                <a16:creationId xmlns:a16="http://schemas.microsoft.com/office/drawing/2014/main" id="{54900D70-9858-4B42-8EFE-64D47365D500}"/>
              </a:ext>
            </a:extLst>
          </p:cNvPr>
          <p:cNvGraphicFramePr>
            <a:graphicFrameLocks noGrp="1"/>
          </p:cNvGraphicFramePr>
          <p:nvPr/>
        </p:nvGraphicFramePr>
        <p:xfrm>
          <a:off x="1101039" y="2888454"/>
          <a:ext cx="9587555" cy="3200400"/>
        </p:xfrm>
        <a:graphic>
          <a:graphicData uri="http://schemas.openxmlformats.org/drawingml/2006/table">
            <a:tbl>
              <a:tblPr firstRow="1" bandRow="1">
                <a:tableStyleId>{5C22544A-7EE6-4342-B048-85BDC9FD1C3A}</a:tableStyleId>
              </a:tblPr>
              <a:tblGrid>
                <a:gridCol w="1917511">
                  <a:extLst>
                    <a:ext uri="{9D8B030D-6E8A-4147-A177-3AD203B41FA5}">
                      <a16:colId xmlns:a16="http://schemas.microsoft.com/office/drawing/2014/main" val="243896908"/>
                    </a:ext>
                  </a:extLst>
                </a:gridCol>
                <a:gridCol w="1609056">
                  <a:extLst>
                    <a:ext uri="{9D8B030D-6E8A-4147-A177-3AD203B41FA5}">
                      <a16:colId xmlns:a16="http://schemas.microsoft.com/office/drawing/2014/main" val="3975125434"/>
                    </a:ext>
                  </a:extLst>
                </a:gridCol>
                <a:gridCol w="2225966">
                  <a:extLst>
                    <a:ext uri="{9D8B030D-6E8A-4147-A177-3AD203B41FA5}">
                      <a16:colId xmlns:a16="http://schemas.microsoft.com/office/drawing/2014/main" val="1113220948"/>
                    </a:ext>
                  </a:extLst>
                </a:gridCol>
                <a:gridCol w="2735272">
                  <a:extLst>
                    <a:ext uri="{9D8B030D-6E8A-4147-A177-3AD203B41FA5}">
                      <a16:colId xmlns:a16="http://schemas.microsoft.com/office/drawing/2014/main" val="599100566"/>
                    </a:ext>
                  </a:extLst>
                </a:gridCol>
                <a:gridCol w="1099750">
                  <a:extLst>
                    <a:ext uri="{9D8B030D-6E8A-4147-A177-3AD203B41FA5}">
                      <a16:colId xmlns:a16="http://schemas.microsoft.com/office/drawing/2014/main" val="1432356863"/>
                    </a:ext>
                  </a:extLst>
                </a:gridCol>
              </a:tblGrid>
              <a:tr h="737890">
                <a:tc>
                  <a:txBody>
                    <a:bodyPr/>
                    <a:lstStyle/>
                    <a:p>
                      <a:r>
                        <a:rPr lang="da-DK" sz="1200" dirty="0"/>
                        <a:t>      Trigger/input</a:t>
                      </a:r>
                    </a:p>
                    <a:p>
                      <a:endParaRPr lang="da-DK" sz="1200" dirty="0"/>
                    </a:p>
                    <a:p>
                      <a:r>
                        <a:rPr lang="da-DK" sz="1200" dirty="0"/>
                        <a:t>Tilstand/</a:t>
                      </a:r>
                    </a:p>
                    <a:p>
                      <a:r>
                        <a:rPr lang="da-DK" sz="1200" dirty="0"/>
                        <a:t>Mode</a:t>
                      </a:r>
                    </a:p>
                  </a:txBody>
                  <a:tcPr/>
                </a:tc>
                <a:tc>
                  <a:txBody>
                    <a:bodyPr/>
                    <a:lstStyle/>
                    <a:p>
                      <a:r>
                        <a:rPr lang="da-DK" sz="1200" dirty="0"/>
                        <a:t>”A”</a:t>
                      </a:r>
                    </a:p>
                  </a:txBody>
                  <a:tcPr/>
                </a:tc>
                <a:tc>
                  <a:txBody>
                    <a:bodyPr/>
                    <a:lstStyle/>
                    <a:p>
                      <a:r>
                        <a:rPr lang="da-DK" sz="1200" dirty="0"/>
                        <a:t>”B”</a:t>
                      </a:r>
                    </a:p>
                  </a:txBody>
                  <a:tcPr/>
                </a:tc>
                <a:tc>
                  <a:txBody>
                    <a:bodyPr/>
                    <a:lstStyle/>
                    <a:p>
                      <a:r>
                        <a:rPr lang="da-DK" sz="1200" dirty="0"/>
                        <a:t>Valid </a:t>
                      </a:r>
                      <a:r>
                        <a:rPr lang="da-DK" sz="1200" dirty="0" err="1"/>
                        <a:t>idx</a:t>
                      </a:r>
                      <a:r>
                        <a:rPr lang="da-DK" sz="1200" dirty="0"/>
                        <a:t>/pos</a:t>
                      </a:r>
                    </a:p>
                    <a:p>
                      <a:r>
                        <a:rPr lang="da-DK" sz="1200" dirty="0"/>
                        <a:t>ud fra id og </a:t>
                      </a:r>
                      <a:r>
                        <a:rPr lang="da-DK" sz="1200" dirty="0" err="1"/>
                        <a:t>key</a:t>
                      </a:r>
                      <a:r>
                        <a:rPr lang="da-DK" sz="1200" dirty="0"/>
                        <a:t> (</a:t>
                      </a:r>
                      <a:r>
                        <a:rPr lang="da-DK" sz="1200" dirty="0" err="1"/>
                        <a:t>i+k</a:t>
                      </a:r>
                      <a:r>
                        <a:rPr lang="da-DK" sz="1200" dirty="0"/>
                        <a:t>)</a:t>
                      </a:r>
                    </a:p>
                  </a:txBody>
                  <a:tcPr/>
                </a:tc>
                <a:tc>
                  <a:txBody>
                    <a:bodyPr/>
                    <a:lstStyle/>
                    <a:p>
                      <a:r>
                        <a:rPr lang="da-DK" sz="1200" dirty="0"/>
                        <a:t>Alt andet</a:t>
                      </a:r>
                    </a:p>
                  </a:txBody>
                  <a:tcPr/>
                </a:tc>
                <a:extLst>
                  <a:ext uri="{0D108BD9-81ED-4DB2-BD59-A6C34878D82A}">
                    <a16:rowId xmlns:a16="http://schemas.microsoft.com/office/drawing/2014/main" val="112012449"/>
                  </a:ext>
                </a:extLst>
              </a:tr>
              <a:tr h="737890">
                <a:tc>
                  <a:txBody>
                    <a:bodyPr/>
                    <a:lstStyle/>
                    <a:p>
                      <a:r>
                        <a:rPr lang="da-DK" sz="1200" dirty="0"/>
                        <a:t>PRACTICE/</a:t>
                      </a:r>
                    </a:p>
                    <a:p>
                      <a:r>
                        <a:rPr lang="da-DK" sz="1200" dirty="0"/>
                        <a:t>Øve</a:t>
                      </a:r>
                    </a:p>
                  </a:txBody>
                  <a:tcPr/>
                </a:tc>
                <a:tc>
                  <a:txBody>
                    <a:bodyPr/>
                    <a:lstStyle/>
                    <a:p>
                      <a:r>
                        <a:rPr lang="da-DK" sz="1200" dirty="0"/>
                        <a:t>Ingenting </a:t>
                      </a:r>
                    </a:p>
                  </a:txBody>
                  <a:tcPr/>
                </a:tc>
                <a:tc>
                  <a:txBody>
                    <a:bodyPr/>
                    <a:lstStyle/>
                    <a:p>
                      <a:r>
                        <a:rPr lang="da-DK" sz="1200" dirty="0"/>
                        <a:t>Find et tilfældigt </a:t>
                      </a:r>
                      <a:r>
                        <a:rPr lang="da-DK" sz="1200" dirty="0" err="1"/>
                        <a:t>idx</a:t>
                      </a:r>
                      <a:r>
                        <a:rPr lang="da-DK" sz="1200" dirty="0"/>
                        <a:t>  (</a:t>
                      </a:r>
                      <a:r>
                        <a:rPr lang="da-DK" sz="1200" dirty="0" err="1"/>
                        <a:t>i+k</a:t>
                      </a:r>
                      <a:r>
                        <a:rPr lang="da-DK" sz="1200" dirty="0"/>
                        <a:t>)</a:t>
                      </a:r>
                    </a:p>
                    <a:p>
                      <a:r>
                        <a:rPr lang="da-DK" sz="1200" dirty="0"/>
                        <a:t>Start afspilning af tilhørende lyd</a:t>
                      </a:r>
                    </a:p>
                    <a:p>
                      <a:endParaRPr lang="da-DK" sz="1200" dirty="0"/>
                    </a:p>
                    <a:p>
                      <a:r>
                        <a:rPr lang="da-DK" sz="1200" dirty="0"/>
                        <a:t>Skift mode til QUIZ</a:t>
                      </a:r>
                    </a:p>
                  </a:txBody>
                  <a:tcPr/>
                </a:tc>
                <a:tc>
                  <a:txBody>
                    <a:bodyPr/>
                    <a:lstStyle/>
                    <a:p>
                      <a:r>
                        <a:rPr lang="da-DK" sz="1200" dirty="0"/>
                        <a:t>Afspil lyd der svarer til </a:t>
                      </a:r>
                      <a:r>
                        <a:rPr lang="da-DK" sz="1200" dirty="0" err="1"/>
                        <a:t>i+k</a:t>
                      </a:r>
                      <a:r>
                        <a:rPr lang="da-DK" sz="1200" dirty="0"/>
                        <a:t> fra input</a:t>
                      </a:r>
                    </a:p>
                    <a:p>
                      <a:endParaRPr lang="da-DK" sz="1200" dirty="0"/>
                    </a:p>
                  </a:txBody>
                  <a:tcPr/>
                </a:tc>
                <a:tc>
                  <a:txBody>
                    <a:bodyPr/>
                    <a:lstStyle/>
                    <a:p>
                      <a:r>
                        <a:rPr lang="da-DK" sz="1200" dirty="0"/>
                        <a:t>Ignoreres/</a:t>
                      </a:r>
                    </a:p>
                    <a:p>
                      <a:r>
                        <a:rPr lang="da-DK" sz="1200" dirty="0"/>
                        <a:t>ingenting</a:t>
                      </a:r>
                    </a:p>
                  </a:txBody>
                  <a:tcPr/>
                </a:tc>
                <a:extLst>
                  <a:ext uri="{0D108BD9-81ED-4DB2-BD59-A6C34878D82A}">
                    <a16:rowId xmlns:a16="http://schemas.microsoft.com/office/drawing/2014/main" val="3607650789"/>
                  </a:ext>
                </a:extLst>
              </a:tr>
              <a:tr h="737890">
                <a:tc>
                  <a:txBody>
                    <a:bodyPr/>
                    <a:lstStyle/>
                    <a:p>
                      <a:r>
                        <a:rPr lang="da-DK" sz="1200" dirty="0"/>
                        <a:t>QUIZ</a:t>
                      </a:r>
                    </a:p>
                  </a:txBody>
                  <a:tcPr/>
                </a:tc>
                <a:tc>
                  <a:txBody>
                    <a:bodyPr/>
                    <a:lstStyle/>
                    <a:p>
                      <a:r>
                        <a:rPr lang="da-DK" sz="1200" dirty="0"/>
                        <a:t>Stop Quiz lyd</a:t>
                      </a:r>
                    </a:p>
                    <a:p>
                      <a:endParaRPr lang="da-DK" sz="1200" dirty="0"/>
                    </a:p>
                    <a:p>
                      <a:r>
                        <a:rPr lang="da-DK" sz="1200" dirty="0"/>
                        <a:t>Skift mode til PRACTICE</a:t>
                      </a:r>
                    </a:p>
                  </a:txBody>
                  <a:tcPr/>
                </a:tc>
                <a:tc>
                  <a:txBody>
                    <a:bodyPr/>
                    <a:lstStyle/>
                    <a:p>
                      <a:r>
                        <a:rPr lang="da-DK" sz="1200" dirty="0"/>
                        <a:t>Ingenting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Hvis </a:t>
                      </a:r>
                      <a:r>
                        <a:rPr lang="da-DK" sz="1200" dirty="0" err="1"/>
                        <a:t>idx</a:t>
                      </a:r>
                      <a:r>
                        <a:rPr lang="da-DK" sz="1200" dirty="0"/>
                        <a:t>/pos fra input svarer til den som spiller så:</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   </a:t>
                      </a:r>
                      <a:r>
                        <a:rPr lang="da-DK" sz="1200" dirty="0" err="1"/>
                        <a:t>Cheer</a:t>
                      </a:r>
                      <a:r>
                        <a:rPr lang="da-DK" sz="1200" dirty="0"/>
                        <a:t> (korrekt svar)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   Find nyt tilfældigt </a:t>
                      </a:r>
                      <a:r>
                        <a:rPr lang="da-DK" sz="1200" dirty="0" err="1"/>
                        <a:t>idx</a:t>
                      </a:r>
                      <a:endParaRPr lang="da-DK"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   Start afspilning af tilhørende lyd.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Ellers</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   Buh (forkert svar)</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dirty="0"/>
                        <a:t>   fortsæt med samme quiz lyd (nyt gæt)</a:t>
                      </a:r>
                    </a:p>
                  </a:txBody>
                  <a:tcPr/>
                </a:tc>
                <a:tc>
                  <a:txBody>
                    <a:bodyPr/>
                    <a:lstStyle/>
                    <a:p>
                      <a:r>
                        <a:rPr lang="da-DK" sz="1200" dirty="0"/>
                        <a:t>Ignoreres/</a:t>
                      </a:r>
                    </a:p>
                    <a:p>
                      <a:r>
                        <a:rPr lang="da-DK" sz="1200" dirty="0"/>
                        <a:t>Ingenting</a:t>
                      </a:r>
                    </a:p>
                  </a:txBody>
                  <a:tcPr/>
                </a:tc>
                <a:extLst>
                  <a:ext uri="{0D108BD9-81ED-4DB2-BD59-A6C34878D82A}">
                    <a16:rowId xmlns:a16="http://schemas.microsoft.com/office/drawing/2014/main" val="1781340247"/>
                  </a:ext>
                </a:extLst>
              </a:tr>
            </a:tbl>
          </a:graphicData>
        </a:graphic>
      </p:graphicFrame>
      <p:grpSp>
        <p:nvGrpSpPr>
          <p:cNvPr id="7" name="Gruppe 6">
            <a:extLst>
              <a:ext uri="{FF2B5EF4-FFF2-40B4-BE49-F238E27FC236}">
                <a16:creationId xmlns:a16="http://schemas.microsoft.com/office/drawing/2014/main" id="{F20A67AF-28AC-4243-A3BE-26A2E7FF354C}"/>
              </a:ext>
            </a:extLst>
          </p:cNvPr>
          <p:cNvGrpSpPr/>
          <p:nvPr/>
        </p:nvGrpSpPr>
        <p:grpSpPr>
          <a:xfrm>
            <a:off x="778117" y="365125"/>
            <a:ext cx="10941707" cy="892551"/>
            <a:chOff x="778117" y="365125"/>
            <a:chExt cx="10941707" cy="892551"/>
          </a:xfrm>
        </p:grpSpPr>
        <p:grpSp>
          <p:nvGrpSpPr>
            <p:cNvPr id="8" name="Gruppe 7">
              <a:extLst>
                <a:ext uri="{FF2B5EF4-FFF2-40B4-BE49-F238E27FC236}">
                  <a16:creationId xmlns:a16="http://schemas.microsoft.com/office/drawing/2014/main" id="{10C6DA07-020C-4EE9-B635-AFC3E3DE2ECE}"/>
                </a:ext>
              </a:extLst>
            </p:cNvPr>
            <p:cNvGrpSpPr/>
            <p:nvPr/>
          </p:nvGrpSpPr>
          <p:grpSpPr>
            <a:xfrm>
              <a:off x="10313849" y="365125"/>
              <a:ext cx="1405975" cy="880659"/>
              <a:chOff x="10253785" y="5612216"/>
              <a:chExt cx="1405975" cy="880659"/>
            </a:xfrm>
          </p:grpSpPr>
          <p:pic>
            <p:nvPicPr>
              <p:cNvPr id="10" name="Picture 12" descr="Et billede, der indeholder bordservice, plade, service&#10;&#10;Beskrivelse, der er oprettet med meget høj tiltro">
                <a:extLst>
                  <a:ext uri="{FF2B5EF4-FFF2-40B4-BE49-F238E27FC236}">
                    <a16:creationId xmlns:a16="http://schemas.microsoft.com/office/drawing/2014/main" id="{EB90108F-C871-4B2D-B2C6-FD9107314BE9}"/>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1" name="Tekstfelt 10">
                <a:extLst>
                  <a:ext uri="{FF2B5EF4-FFF2-40B4-BE49-F238E27FC236}">
                    <a16:creationId xmlns:a16="http://schemas.microsoft.com/office/drawing/2014/main" id="{CE0BC6BB-3C74-44D0-BA81-19961E938DB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9" name="Tekstfelt 8">
              <a:extLst>
                <a:ext uri="{FF2B5EF4-FFF2-40B4-BE49-F238E27FC236}">
                  <a16:creationId xmlns:a16="http://schemas.microsoft.com/office/drawing/2014/main" id="{CFABE211-26FE-405D-A7D9-2B70885E0125}"/>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 – åben bog </a:t>
              </a:r>
              <a:r>
                <a:rPr lang="da-DK" sz="1400" dirty="0" err="1"/>
                <a:t>state</a:t>
              </a:r>
              <a:r>
                <a:rPr lang="da-DK" sz="1400" dirty="0"/>
                <a:t>/event</a:t>
              </a:r>
            </a:p>
          </p:txBody>
        </p:sp>
      </p:grpSp>
    </p:spTree>
    <p:extLst>
      <p:ext uri="{BB962C8B-B14F-4D97-AF65-F5344CB8AC3E}">
        <p14:creationId xmlns:p14="http://schemas.microsoft.com/office/powerpoint/2010/main" val="3948593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D71B6F23-E231-489B-8276-7C4F74F64DB7}"/>
              </a:ext>
            </a:extLst>
          </p:cNvPr>
          <p:cNvGrpSpPr/>
          <p:nvPr/>
        </p:nvGrpSpPr>
        <p:grpSpPr>
          <a:xfrm>
            <a:off x="912909" y="1707684"/>
            <a:ext cx="2373790" cy="515758"/>
            <a:chOff x="253666" y="2393426"/>
            <a:chExt cx="2373790" cy="515758"/>
          </a:xfrm>
        </p:grpSpPr>
        <p:pic>
          <p:nvPicPr>
            <p:cNvPr id="3" name="Billede 2">
              <a:extLst>
                <a:ext uri="{FF2B5EF4-FFF2-40B4-BE49-F238E27FC236}">
                  <a16:creationId xmlns:a16="http://schemas.microsoft.com/office/drawing/2014/main" id="{7C35F4E8-A9D4-4417-9D27-795FE3E62396}"/>
                </a:ext>
              </a:extLst>
            </p:cNvPr>
            <p:cNvPicPr>
              <a:picLocks noChangeAspect="1"/>
            </p:cNvPicPr>
            <p:nvPr/>
          </p:nvPicPr>
          <p:blipFill>
            <a:blip r:embed="rId3"/>
            <a:stretch>
              <a:fillRect/>
            </a:stretch>
          </p:blipFill>
          <p:spPr>
            <a:xfrm>
              <a:off x="937277" y="2400273"/>
              <a:ext cx="868961" cy="498974"/>
            </a:xfrm>
            <a:prstGeom prst="rect">
              <a:avLst/>
            </a:prstGeom>
          </p:spPr>
        </p:pic>
        <p:pic>
          <p:nvPicPr>
            <p:cNvPr id="4" name="Billede 3">
              <a:extLst>
                <a:ext uri="{FF2B5EF4-FFF2-40B4-BE49-F238E27FC236}">
                  <a16:creationId xmlns:a16="http://schemas.microsoft.com/office/drawing/2014/main" id="{A3AA495D-331C-4C53-9ACD-C8B17B87D217}"/>
                </a:ext>
              </a:extLst>
            </p:cNvPr>
            <p:cNvPicPr>
              <a:picLocks noChangeAspect="1"/>
            </p:cNvPicPr>
            <p:nvPr/>
          </p:nvPicPr>
          <p:blipFill>
            <a:blip r:embed="rId4"/>
            <a:stretch>
              <a:fillRect/>
            </a:stretch>
          </p:blipFill>
          <p:spPr>
            <a:xfrm>
              <a:off x="1806238" y="2393426"/>
              <a:ext cx="821218" cy="515758"/>
            </a:xfrm>
            <a:prstGeom prst="rect">
              <a:avLst/>
            </a:prstGeom>
          </p:spPr>
        </p:pic>
        <p:pic>
          <p:nvPicPr>
            <p:cNvPr id="5" name="Picture 1" descr="C:\Users\knudf\AppData\Local\Packages\Microsoft.Office.OneNote_8wekyb3d8bbwe\TempState\msohtmlclip\clip_image001.png">
              <a:extLst>
                <a:ext uri="{FF2B5EF4-FFF2-40B4-BE49-F238E27FC236}">
                  <a16:creationId xmlns:a16="http://schemas.microsoft.com/office/drawing/2014/main" id="{8D2D0F52-E06C-441E-A862-8CED7332A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Billede 5">
            <a:extLst>
              <a:ext uri="{FF2B5EF4-FFF2-40B4-BE49-F238E27FC236}">
                <a16:creationId xmlns:a16="http://schemas.microsoft.com/office/drawing/2014/main" id="{408A6C50-C47C-43E2-BE3A-F48AEE80072B}"/>
              </a:ext>
            </a:extLst>
          </p:cNvPr>
          <p:cNvPicPr>
            <a:picLocks noChangeAspect="1"/>
          </p:cNvPicPr>
          <p:nvPr/>
        </p:nvPicPr>
        <p:blipFill>
          <a:blip r:embed="rId6"/>
          <a:stretch>
            <a:fillRect/>
          </a:stretch>
        </p:blipFill>
        <p:spPr>
          <a:xfrm>
            <a:off x="4503910" y="1508955"/>
            <a:ext cx="5653344" cy="1879528"/>
          </a:xfrm>
          <a:prstGeom prst="rect">
            <a:avLst/>
          </a:prstGeom>
        </p:spPr>
      </p:pic>
      <p:pic>
        <p:nvPicPr>
          <p:cNvPr id="7" name="Billede 6">
            <a:extLst>
              <a:ext uri="{FF2B5EF4-FFF2-40B4-BE49-F238E27FC236}">
                <a16:creationId xmlns:a16="http://schemas.microsoft.com/office/drawing/2014/main" id="{7267C4C9-D56E-475E-BDE6-BB6707B44BD3}"/>
              </a:ext>
            </a:extLst>
          </p:cNvPr>
          <p:cNvPicPr>
            <a:picLocks noChangeAspect="1"/>
          </p:cNvPicPr>
          <p:nvPr/>
        </p:nvPicPr>
        <p:blipFill>
          <a:blip r:embed="rId7"/>
          <a:stretch>
            <a:fillRect/>
          </a:stretch>
        </p:blipFill>
        <p:spPr>
          <a:xfrm>
            <a:off x="587617" y="4283527"/>
            <a:ext cx="4428883" cy="193809"/>
          </a:xfrm>
          <a:prstGeom prst="rect">
            <a:avLst/>
          </a:prstGeom>
        </p:spPr>
      </p:pic>
      <p:pic>
        <p:nvPicPr>
          <p:cNvPr id="8" name="Billede 7">
            <a:extLst>
              <a:ext uri="{FF2B5EF4-FFF2-40B4-BE49-F238E27FC236}">
                <a16:creationId xmlns:a16="http://schemas.microsoft.com/office/drawing/2014/main" id="{6C640DBF-A502-4305-8716-2C58DB8B37CC}"/>
              </a:ext>
            </a:extLst>
          </p:cNvPr>
          <p:cNvPicPr>
            <a:picLocks noChangeAspect="1"/>
          </p:cNvPicPr>
          <p:nvPr/>
        </p:nvPicPr>
        <p:blipFill>
          <a:blip r:embed="rId8"/>
          <a:stretch>
            <a:fillRect/>
          </a:stretch>
        </p:blipFill>
        <p:spPr>
          <a:xfrm>
            <a:off x="5077916" y="3851885"/>
            <a:ext cx="6335967" cy="1879528"/>
          </a:xfrm>
          <a:prstGeom prst="rect">
            <a:avLst/>
          </a:prstGeom>
        </p:spPr>
      </p:pic>
      <p:pic>
        <p:nvPicPr>
          <p:cNvPr id="9" name="Billede 8">
            <a:extLst>
              <a:ext uri="{FF2B5EF4-FFF2-40B4-BE49-F238E27FC236}">
                <a16:creationId xmlns:a16="http://schemas.microsoft.com/office/drawing/2014/main" id="{A8535E28-E199-4C9C-A62F-2396E34A938B}"/>
              </a:ext>
            </a:extLst>
          </p:cNvPr>
          <p:cNvPicPr>
            <a:picLocks noChangeAspect="1"/>
          </p:cNvPicPr>
          <p:nvPr/>
        </p:nvPicPr>
        <p:blipFill>
          <a:blip r:embed="rId9"/>
          <a:stretch>
            <a:fillRect/>
          </a:stretch>
        </p:blipFill>
        <p:spPr>
          <a:xfrm>
            <a:off x="581599" y="3449738"/>
            <a:ext cx="2705100" cy="771525"/>
          </a:xfrm>
          <a:prstGeom prst="rect">
            <a:avLst/>
          </a:prstGeom>
        </p:spPr>
      </p:pic>
      <p:grpSp>
        <p:nvGrpSpPr>
          <p:cNvPr id="10" name="Gruppe 9">
            <a:extLst>
              <a:ext uri="{FF2B5EF4-FFF2-40B4-BE49-F238E27FC236}">
                <a16:creationId xmlns:a16="http://schemas.microsoft.com/office/drawing/2014/main" id="{DB62DA2B-7D01-4EF0-BF6C-6D0838D80098}"/>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7E2D5D72-50D6-417E-A818-11B5C2A972EC}"/>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84D6FF56-F4D1-4882-8B20-7CB648490F26}"/>
                  </a:ext>
                </a:extLst>
              </p:cNvPr>
              <p:cNvPicPr>
                <a:picLocks noChangeAspect="1"/>
              </p:cNvPicPr>
              <p:nvPr/>
            </p:nvPicPr>
            <p:blipFill>
              <a:blip r:embed="rId10"/>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7BEC798B-8F35-4215-A838-C8CD3FF26FDE}"/>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DB7FBE9A-D800-45AD-A79F-5B7AF1768B11}"/>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 – åben bog </a:t>
              </a:r>
              <a:r>
                <a:rPr lang="da-DK" sz="1400" dirty="0" err="1"/>
                <a:t>state</a:t>
              </a:r>
              <a:r>
                <a:rPr lang="da-DK" sz="1400" dirty="0"/>
                <a:t>/event</a:t>
              </a:r>
            </a:p>
          </p:txBody>
        </p:sp>
      </p:grpSp>
    </p:spTree>
    <p:extLst>
      <p:ext uri="{BB962C8B-B14F-4D97-AF65-F5344CB8AC3E}">
        <p14:creationId xmlns:p14="http://schemas.microsoft.com/office/powerpoint/2010/main" val="500853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56686BD0-37EB-4688-8704-579C76752C38}"/>
              </a:ext>
            </a:extLst>
          </p:cNvPr>
          <p:cNvGrpSpPr/>
          <p:nvPr/>
        </p:nvGrpSpPr>
        <p:grpSpPr>
          <a:xfrm>
            <a:off x="912909" y="1707684"/>
            <a:ext cx="2373790" cy="515758"/>
            <a:chOff x="253666" y="2393426"/>
            <a:chExt cx="2373790" cy="515758"/>
          </a:xfrm>
        </p:grpSpPr>
        <p:pic>
          <p:nvPicPr>
            <p:cNvPr id="3" name="Billede 2">
              <a:extLst>
                <a:ext uri="{FF2B5EF4-FFF2-40B4-BE49-F238E27FC236}">
                  <a16:creationId xmlns:a16="http://schemas.microsoft.com/office/drawing/2014/main" id="{262687DA-5A0F-4067-AAF2-BE8F8835BBCC}"/>
                </a:ext>
              </a:extLst>
            </p:cNvPr>
            <p:cNvPicPr>
              <a:picLocks noChangeAspect="1"/>
            </p:cNvPicPr>
            <p:nvPr/>
          </p:nvPicPr>
          <p:blipFill>
            <a:blip r:embed="rId3"/>
            <a:stretch>
              <a:fillRect/>
            </a:stretch>
          </p:blipFill>
          <p:spPr>
            <a:xfrm>
              <a:off x="937277" y="2400273"/>
              <a:ext cx="868961" cy="498974"/>
            </a:xfrm>
            <a:prstGeom prst="rect">
              <a:avLst/>
            </a:prstGeom>
          </p:spPr>
        </p:pic>
        <p:pic>
          <p:nvPicPr>
            <p:cNvPr id="4" name="Billede 3">
              <a:extLst>
                <a:ext uri="{FF2B5EF4-FFF2-40B4-BE49-F238E27FC236}">
                  <a16:creationId xmlns:a16="http://schemas.microsoft.com/office/drawing/2014/main" id="{D6DF6B4A-C96D-4910-9756-81C03D98FDBF}"/>
                </a:ext>
              </a:extLst>
            </p:cNvPr>
            <p:cNvPicPr>
              <a:picLocks noChangeAspect="1"/>
            </p:cNvPicPr>
            <p:nvPr/>
          </p:nvPicPr>
          <p:blipFill>
            <a:blip r:embed="rId4"/>
            <a:stretch>
              <a:fillRect/>
            </a:stretch>
          </p:blipFill>
          <p:spPr>
            <a:xfrm>
              <a:off x="1806238" y="2393426"/>
              <a:ext cx="821218" cy="515758"/>
            </a:xfrm>
            <a:prstGeom prst="rect">
              <a:avLst/>
            </a:prstGeom>
          </p:spPr>
        </p:pic>
        <p:pic>
          <p:nvPicPr>
            <p:cNvPr id="5" name="Picture 1" descr="C:\Users\knudf\AppData\Local\Packages\Microsoft.Office.OneNote_8wekyb3d8bbwe\TempState\msohtmlclip\clip_image001.png">
              <a:extLst>
                <a:ext uri="{FF2B5EF4-FFF2-40B4-BE49-F238E27FC236}">
                  <a16:creationId xmlns:a16="http://schemas.microsoft.com/office/drawing/2014/main" id="{BFC2861C-0400-4CA4-B5B2-2B92AB841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Billede 5">
            <a:extLst>
              <a:ext uri="{FF2B5EF4-FFF2-40B4-BE49-F238E27FC236}">
                <a16:creationId xmlns:a16="http://schemas.microsoft.com/office/drawing/2014/main" id="{102E5FE8-0179-4D17-AE82-E038D2BF7276}"/>
              </a:ext>
            </a:extLst>
          </p:cNvPr>
          <p:cNvPicPr>
            <a:picLocks noChangeAspect="1"/>
          </p:cNvPicPr>
          <p:nvPr/>
        </p:nvPicPr>
        <p:blipFill>
          <a:blip r:embed="rId6"/>
          <a:stretch>
            <a:fillRect/>
          </a:stretch>
        </p:blipFill>
        <p:spPr>
          <a:xfrm>
            <a:off x="622191" y="2647082"/>
            <a:ext cx="3686579" cy="2046330"/>
          </a:xfrm>
          <a:prstGeom prst="rect">
            <a:avLst/>
          </a:prstGeom>
        </p:spPr>
      </p:pic>
      <p:pic>
        <p:nvPicPr>
          <p:cNvPr id="7" name="Billede 6">
            <a:extLst>
              <a:ext uri="{FF2B5EF4-FFF2-40B4-BE49-F238E27FC236}">
                <a16:creationId xmlns:a16="http://schemas.microsoft.com/office/drawing/2014/main" id="{DB37BC8B-69A2-4E2B-90D1-BD6BFCE1011E}"/>
              </a:ext>
            </a:extLst>
          </p:cNvPr>
          <p:cNvPicPr>
            <a:picLocks noChangeAspect="1"/>
          </p:cNvPicPr>
          <p:nvPr/>
        </p:nvPicPr>
        <p:blipFill>
          <a:blip r:embed="rId7"/>
          <a:stretch>
            <a:fillRect/>
          </a:stretch>
        </p:blipFill>
        <p:spPr>
          <a:xfrm>
            <a:off x="3950813" y="2210388"/>
            <a:ext cx="7614788" cy="852803"/>
          </a:xfrm>
          <a:prstGeom prst="rect">
            <a:avLst/>
          </a:prstGeom>
        </p:spPr>
      </p:pic>
      <p:pic>
        <p:nvPicPr>
          <p:cNvPr id="8" name="Billede 7">
            <a:extLst>
              <a:ext uri="{FF2B5EF4-FFF2-40B4-BE49-F238E27FC236}">
                <a16:creationId xmlns:a16="http://schemas.microsoft.com/office/drawing/2014/main" id="{25F69EC3-BB0C-4031-9ABB-127E20F750CB}"/>
              </a:ext>
            </a:extLst>
          </p:cNvPr>
          <p:cNvPicPr>
            <a:picLocks noChangeAspect="1"/>
          </p:cNvPicPr>
          <p:nvPr/>
        </p:nvPicPr>
        <p:blipFill>
          <a:blip r:embed="rId8"/>
          <a:stretch>
            <a:fillRect/>
          </a:stretch>
        </p:blipFill>
        <p:spPr>
          <a:xfrm>
            <a:off x="2984740" y="4297602"/>
            <a:ext cx="8384066" cy="1220697"/>
          </a:xfrm>
          <a:prstGeom prst="rect">
            <a:avLst/>
          </a:prstGeom>
        </p:spPr>
      </p:pic>
      <p:grpSp>
        <p:nvGrpSpPr>
          <p:cNvPr id="9" name="Gruppe 8">
            <a:extLst>
              <a:ext uri="{FF2B5EF4-FFF2-40B4-BE49-F238E27FC236}">
                <a16:creationId xmlns:a16="http://schemas.microsoft.com/office/drawing/2014/main" id="{F97FF9B3-9F7D-445E-BF75-996470B48887}"/>
              </a:ext>
            </a:extLst>
          </p:cNvPr>
          <p:cNvGrpSpPr/>
          <p:nvPr/>
        </p:nvGrpSpPr>
        <p:grpSpPr>
          <a:xfrm>
            <a:off x="778117" y="365125"/>
            <a:ext cx="10941707" cy="892551"/>
            <a:chOff x="778117" y="365125"/>
            <a:chExt cx="10941707" cy="892551"/>
          </a:xfrm>
        </p:grpSpPr>
        <p:grpSp>
          <p:nvGrpSpPr>
            <p:cNvPr id="10" name="Gruppe 9">
              <a:extLst>
                <a:ext uri="{FF2B5EF4-FFF2-40B4-BE49-F238E27FC236}">
                  <a16:creationId xmlns:a16="http://schemas.microsoft.com/office/drawing/2014/main" id="{270BD32E-4281-4DD7-A6C5-5A2AAC398E8A}"/>
                </a:ext>
              </a:extLst>
            </p:cNvPr>
            <p:cNvGrpSpPr/>
            <p:nvPr/>
          </p:nvGrpSpPr>
          <p:grpSpPr>
            <a:xfrm>
              <a:off x="10313849" y="365125"/>
              <a:ext cx="1405975" cy="880659"/>
              <a:chOff x="10253785" y="5612216"/>
              <a:chExt cx="1405975" cy="880659"/>
            </a:xfrm>
          </p:grpSpPr>
          <p:pic>
            <p:nvPicPr>
              <p:cNvPr id="12" name="Picture 12" descr="Et billede, der indeholder bordservice, plade, service&#10;&#10;Beskrivelse, der er oprettet med meget høj tiltro">
                <a:extLst>
                  <a:ext uri="{FF2B5EF4-FFF2-40B4-BE49-F238E27FC236}">
                    <a16:creationId xmlns:a16="http://schemas.microsoft.com/office/drawing/2014/main" id="{2E24E069-C3FB-4145-90F4-5D35E3AE7921}"/>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13" name="Tekstfelt 12">
                <a:extLst>
                  <a:ext uri="{FF2B5EF4-FFF2-40B4-BE49-F238E27FC236}">
                    <a16:creationId xmlns:a16="http://schemas.microsoft.com/office/drawing/2014/main" id="{0B416841-C377-4B14-AA9C-BCF8386C9B2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1" name="Tekstfelt 10">
              <a:extLst>
                <a:ext uri="{FF2B5EF4-FFF2-40B4-BE49-F238E27FC236}">
                  <a16:creationId xmlns:a16="http://schemas.microsoft.com/office/drawing/2014/main" id="{5488FFFC-F7DB-430C-8B26-244B05793747}"/>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 – åben bog </a:t>
              </a:r>
              <a:r>
                <a:rPr lang="da-DK" sz="1400" dirty="0" err="1"/>
                <a:t>state</a:t>
              </a:r>
              <a:r>
                <a:rPr lang="da-DK" sz="1400" dirty="0"/>
                <a:t>/event</a:t>
              </a:r>
            </a:p>
          </p:txBody>
        </p:sp>
      </p:grpSp>
    </p:spTree>
    <p:extLst>
      <p:ext uri="{BB962C8B-B14F-4D97-AF65-F5344CB8AC3E}">
        <p14:creationId xmlns:p14="http://schemas.microsoft.com/office/powerpoint/2010/main" val="95184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CB6D6823-BD6E-48D6-A48E-6CC74B1E4B0F}"/>
              </a:ext>
            </a:extLst>
          </p:cNvPr>
          <p:cNvGrpSpPr/>
          <p:nvPr/>
        </p:nvGrpSpPr>
        <p:grpSpPr>
          <a:xfrm>
            <a:off x="912909" y="1707684"/>
            <a:ext cx="2373790" cy="515758"/>
            <a:chOff x="253666" y="2393426"/>
            <a:chExt cx="2373790" cy="515758"/>
          </a:xfrm>
        </p:grpSpPr>
        <p:pic>
          <p:nvPicPr>
            <p:cNvPr id="3" name="Billede 2">
              <a:extLst>
                <a:ext uri="{FF2B5EF4-FFF2-40B4-BE49-F238E27FC236}">
                  <a16:creationId xmlns:a16="http://schemas.microsoft.com/office/drawing/2014/main" id="{D03101AA-B21E-4671-A031-9EA2950677BD}"/>
                </a:ext>
              </a:extLst>
            </p:cNvPr>
            <p:cNvPicPr>
              <a:picLocks noChangeAspect="1"/>
            </p:cNvPicPr>
            <p:nvPr/>
          </p:nvPicPr>
          <p:blipFill>
            <a:blip r:embed="rId3"/>
            <a:stretch>
              <a:fillRect/>
            </a:stretch>
          </p:blipFill>
          <p:spPr>
            <a:xfrm>
              <a:off x="937277" y="2400273"/>
              <a:ext cx="868961" cy="498974"/>
            </a:xfrm>
            <a:prstGeom prst="rect">
              <a:avLst/>
            </a:prstGeom>
          </p:spPr>
        </p:pic>
        <p:pic>
          <p:nvPicPr>
            <p:cNvPr id="4" name="Billede 3">
              <a:extLst>
                <a:ext uri="{FF2B5EF4-FFF2-40B4-BE49-F238E27FC236}">
                  <a16:creationId xmlns:a16="http://schemas.microsoft.com/office/drawing/2014/main" id="{728ADD6D-79EA-404C-B37A-4197330F3EFF}"/>
                </a:ext>
              </a:extLst>
            </p:cNvPr>
            <p:cNvPicPr>
              <a:picLocks noChangeAspect="1"/>
            </p:cNvPicPr>
            <p:nvPr/>
          </p:nvPicPr>
          <p:blipFill>
            <a:blip r:embed="rId4"/>
            <a:stretch>
              <a:fillRect/>
            </a:stretch>
          </p:blipFill>
          <p:spPr>
            <a:xfrm>
              <a:off x="1806238" y="2393426"/>
              <a:ext cx="821218" cy="515758"/>
            </a:xfrm>
            <a:prstGeom prst="rect">
              <a:avLst/>
            </a:prstGeom>
          </p:spPr>
        </p:pic>
        <p:pic>
          <p:nvPicPr>
            <p:cNvPr id="5" name="Picture 1" descr="C:\Users\knudf\AppData\Local\Packages\Microsoft.Office.OneNote_8wekyb3d8bbwe\TempState\msohtmlclip\clip_image001.png">
              <a:extLst>
                <a:ext uri="{FF2B5EF4-FFF2-40B4-BE49-F238E27FC236}">
                  <a16:creationId xmlns:a16="http://schemas.microsoft.com/office/drawing/2014/main" id="{C601ACDF-A3CD-4B57-AEFB-05837244B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Billede 5">
            <a:extLst>
              <a:ext uri="{FF2B5EF4-FFF2-40B4-BE49-F238E27FC236}">
                <a16:creationId xmlns:a16="http://schemas.microsoft.com/office/drawing/2014/main" id="{09FB5505-B047-414C-A3CD-A77B512F470B}"/>
              </a:ext>
            </a:extLst>
          </p:cNvPr>
          <p:cNvPicPr>
            <a:picLocks noChangeAspect="1"/>
          </p:cNvPicPr>
          <p:nvPr/>
        </p:nvPicPr>
        <p:blipFill>
          <a:blip r:embed="rId6"/>
          <a:stretch>
            <a:fillRect/>
          </a:stretch>
        </p:blipFill>
        <p:spPr>
          <a:xfrm>
            <a:off x="912909" y="3299635"/>
            <a:ext cx="2114350" cy="2446944"/>
          </a:xfrm>
          <a:prstGeom prst="rect">
            <a:avLst/>
          </a:prstGeom>
        </p:spPr>
      </p:pic>
      <p:pic>
        <p:nvPicPr>
          <p:cNvPr id="7" name="Billede 6">
            <a:extLst>
              <a:ext uri="{FF2B5EF4-FFF2-40B4-BE49-F238E27FC236}">
                <a16:creationId xmlns:a16="http://schemas.microsoft.com/office/drawing/2014/main" id="{4F72B1BA-7541-4B40-B3F7-87006B3C4342}"/>
              </a:ext>
            </a:extLst>
          </p:cNvPr>
          <p:cNvPicPr>
            <a:picLocks noChangeAspect="1"/>
          </p:cNvPicPr>
          <p:nvPr/>
        </p:nvPicPr>
        <p:blipFill>
          <a:blip r:embed="rId7"/>
          <a:stretch>
            <a:fillRect/>
          </a:stretch>
        </p:blipFill>
        <p:spPr>
          <a:xfrm>
            <a:off x="3062377" y="3611734"/>
            <a:ext cx="8539271" cy="2002103"/>
          </a:xfrm>
          <a:prstGeom prst="rect">
            <a:avLst/>
          </a:prstGeom>
        </p:spPr>
      </p:pic>
      <p:grpSp>
        <p:nvGrpSpPr>
          <p:cNvPr id="8" name="Gruppe 7">
            <a:extLst>
              <a:ext uri="{FF2B5EF4-FFF2-40B4-BE49-F238E27FC236}">
                <a16:creationId xmlns:a16="http://schemas.microsoft.com/office/drawing/2014/main" id="{67DB9684-70AC-40AC-948C-180F586091AB}"/>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DB18D629-57F9-44BF-8380-6149348BB396}"/>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A84283C3-785C-40A4-B9AD-CD70284AE90D}"/>
                  </a:ext>
                </a:extLst>
              </p:cNvPr>
              <p:cNvPicPr>
                <a:picLocks noChangeAspect="1"/>
              </p:cNvPicPr>
              <p:nvPr/>
            </p:nvPicPr>
            <p:blipFill>
              <a:blip r:embed="rId8"/>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37B80912-4FB5-417F-80A6-5294E6DF1CA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542C8B6E-B747-4D23-96BA-D997B0B90871}"/>
                </a:ext>
              </a:extLst>
            </p:cNvPr>
            <p:cNvSpPr txBox="1"/>
            <p:nvPr/>
          </p:nvSpPr>
          <p:spPr>
            <a:xfrm>
              <a:off x="778117" y="488235"/>
              <a:ext cx="9535731" cy="769441"/>
            </a:xfrm>
            <a:prstGeom prst="rect">
              <a:avLst/>
            </a:prstGeom>
            <a:noFill/>
          </p:spPr>
          <p:txBody>
            <a:bodyPr wrap="square" rtlCol="0">
              <a:spAutoFit/>
            </a:bodyPr>
            <a:lstStyle/>
            <a:p>
              <a:r>
                <a:rPr lang="da-DK" sz="4400" dirty="0"/>
                <a:t>Spor 2 Modul b: Cases </a:t>
              </a:r>
              <a:r>
                <a:rPr lang="da-DK" sz="1400" dirty="0"/>
                <a:t>Case 3 – Quiz eksempel – åben bog </a:t>
              </a:r>
              <a:r>
                <a:rPr lang="da-DK" sz="1400" dirty="0" err="1"/>
                <a:t>state</a:t>
              </a:r>
              <a:r>
                <a:rPr lang="da-DK" sz="1400" dirty="0"/>
                <a:t>/event</a:t>
              </a:r>
            </a:p>
          </p:txBody>
        </p:sp>
      </p:grpSp>
    </p:spTree>
    <p:extLst>
      <p:ext uri="{BB962C8B-B14F-4D97-AF65-F5344CB8AC3E}">
        <p14:creationId xmlns:p14="http://schemas.microsoft.com/office/powerpoint/2010/main" val="3394705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Option</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p:txBody>
          <a:bodyPr/>
          <a:lstStyle/>
          <a:p>
            <a:r>
              <a:rPr lang="da-DK" dirty="0"/>
              <a:t>Headless </a:t>
            </a:r>
          </a:p>
          <a:p>
            <a:r>
              <a:rPr lang="da-DK" dirty="0"/>
              <a:t>Start program fra boot, så det kan køre uden skærm og tastatur på en Raspberry PI</a:t>
            </a:r>
          </a:p>
        </p:txBody>
      </p:sp>
      <p:grpSp>
        <p:nvGrpSpPr>
          <p:cNvPr id="4" name="Gruppe 3">
            <a:extLst>
              <a:ext uri="{FF2B5EF4-FFF2-40B4-BE49-F238E27FC236}">
                <a16:creationId xmlns:a16="http://schemas.microsoft.com/office/drawing/2014/main" id="{A75A9480-3500-4B32-ABB4-E6A2B203B5A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A975B116-567C-43D6-9D96-BA0233F9943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F75D146-8256-4A05-A34D-F540B6C2F8B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3F5AE74-1849-4D51-90AC-2285FD2D608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5422912-FA73-4AB4-8215-701F0965FE62}"/>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107062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B94C8C6E-31FB-4C05-A578-45A9FB2A5336}"/>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BB11D8C3-FEE6-4936-8A3E-2F2407AB718D}"/>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329132EB-EAFC-4B45-A748-6DC8415DE652}"/>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5548F52A-2F5C-4799-96CA-A50831DE549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2D3C3554-3222-4392-B004-43F5E03381EC}"/>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Program der starter fra boot på Raspberry PI.</a:t>
              </a:r>
            </a:p>
          </p:txBody>
        </p:sp>
      </p:grpSp>
      <p:sp>
        <p:nvSpPr>
          <p:cNvPr id="7" name="Tekstfelt 6">
            <a:extLst>
              <a:ext uri="{FF2B5EF4-FFF2-40B4-BE49-F238E27FC236}">
                <a16:creationId xmlns:a16="http://schemas.microsoft.com/office/drawing/2014/main" id="{CB8EE434-479E-49A8-8B0A-E560075E68DB}"/>
              </a:ext>
            </a:extLst>
          </p:cNvPr>
          <p:cNvSpPr txBox="1"/>
          <p:nvPr/>
        </p:nvSpPr>
        <p:spPr>
          <a:xfrm>
            <a:off x="433496" y="3978467"/>
            <a:ext cx="4882161" cy="2031325"/>
          </a:xfrm>
          <a:prstGeom prst="rect">
            <a:avLst/>
          </a:prstGeom>
          <a:noFill/>
        </p:spPr>
        <p:txBody>
          <a:bodyPr wrap="square" rtlCol="0">
            <a:spAutoFit/>
          </a:bodyPr>
          <a:lstStyle/>
          <a:p>
            <a:pPr marL="285750" indent="-285750">
              <a:buFont typeface="Arial" panose="020B0604020202020204" pitchFamily="34" charset="0"/>
              <a:buChar char="•"/>
            </a:pPr>
            <a:r>
              <a:rPr lang="da-DK" sz="1400" dirty="0"/>
              <a:t>Fra kommando linjen i Raspberry OS finder man direktoriet etc.</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Med nano tekst editor åbner man for filen ”</a:t>
            </a:r>
            <a:r>
              <a:rPr lang="da-DK" sz="1400" dirty="0" err="1"/>
              <a:t>rc.local</a:t>
            </a:r>
            <a:r>
              <a:rPr lang="da-DK" sz="1400" dirty="0"/>
              <a:t>”, og tilføjer den sti og programkode man ønsker skal startes fra boot. Brug </a:t>
            </a:r>
            <a:r>
              <a:rPr lang="da-DK" sz="1400" dirty="0" err="1"/>
              <a:t>sudo</a:t>
            </a:r>
            <a:r>
              <a:rPr lang="da-DK" sz="1400" dirty="0"/>
              <a:t> foran for at gøre det med administrator rettigheder.</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HUSK at linjen skal afsluttes med ”&amp;” tegnet!!</a:t>
            </a:r>
          </a:p>
        </p:txBody>
      </p:sp>
      <p:pic>
        <p:nvPicPr>
          <p:cNvPr id="8" name="Billede 7">
            <a:extLst>
              <a:ext uri="{FF2B5EF4-FFF2-40B4-BE49-F238E27FC236}">
                <a16:creationId xmlns:a16="http://schemas.microsoft.com/office/drawing/2014/main" id="{1D6BAA42-1348-4A99-A079-2605212BE591}"/>
              </a:ext>
            </a:extLst>
          </p:cNvPr>
          <p:cNvPicPr>
            <a:picLocks noChangeAspect="1"/>
          </p:cNvPicPr>
          <p:nvPr/>
        </p:nvPicPr>
        <p:blipFill>
          <a:blip r:embed="rId4"/>
          <a:stretch>
            <a:fillRect/>
          </a:stretch>
        </p:blipFill>
        <p:spPr>
          <a:xfrm>
            <a:off x="5700640" y="1531508"/>
            <a:ext cx="5783681" cy="3325461"/>
          </a:xfrm>
          <a:prstGeom prst="rect">
            <a:avLst/>
          </a:prstGeom>
        </p:spPr>
      </p:pic>
      <p:pic>
        <p:nvPicPr>
          <p:cNvPr id="9" name="Billede 8">
            <a:extLst>
              <a:ext uri="{FF2B5EF4-FFF2-40B4-BE49-F238E27FC236}">
                <a16:creationId xmlns:a16="http://schemas.microsoft.com/office/drawing/2014/main" id="{5A79AD4A-709C-44DD-A938-F1D32EABCA66}"/>
              </a:ext>
            </a:extLst>
          </p:cNvPr>
          <p:cNvPicPr>
            <a:picLocks noChangeAspect="1"/>
          </p:cNvPicPr>
          <p:nvPr/>
        </p:nvPicPr>
        <p:blipFill>
          <a:blip r:embed="rId5"/>
          <a:stretch>
            <a:fillRect/>
          </a:stretch>
        </p:blipFill>
        <p:spPr>
          <a:xfrm>
            <a:off x="626399" y="1546748"/>
            <a:ext cx="4496357" cy="1968612"/>
          </a:xfrm>
          <a:prstGeom prst="rect">
            <a:avLst/>
          </a:prstGeom>
        </p:spPr>
      </p:pic>
    </p:spTree>
    <p:extLst>
      <p:ext uri="{BB962C8B-B14F-4D97-AF65-F5344CB8AC3E}">
        <p14:creationId xmlns:p14="http://schemas.microsoft.com/office/powerpoint/2010/main" val="2908944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lede 14" descr="Et billede, der indeholder tekst&#10;&#10;Automatisk genereret beskrivelse">
            <a:extLst>
              <a:ext uri="{FF2B5EF4-FFF2-40B4-BE49-F238E27FC236}">
                <a16:creationId xmlns:a16="http://schemas.microsoft.com/office/drawing/2014/main" id="{24D44AB4-0912-4731-A3BD-05236D8AC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19" y="1320652"/>
            <a:ext cx="4345410" cy="2828925"/>
          </a:xfrm>
          <a:prstGeom prst="rect">
            <a:avLst/>
          </a:prstGeom>
        </p:spPr>
      </p:pic>
      <p:pic>
        <p:nvPicPr>
          <p:cNvPr id="17" name="Billede 16" descr="Et billede, der indeholder tekst&#10;&#10;Automatisk genereret beskrivelse">
            <a:extLst>
              <a:ext uri="{FF2B5EF4-FFF2-40B4-BE49-F238E27FC236}">
                <a16:creationId xmlns:a16="http://schemas.microsoft.com/office/drawing/2014/main" id="{35D2650F-9E06-47D9-84E2-6B36D09D5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2512" y="2333134"/>
            <a:ext cx="4499346" cy="2966602"/>
          </a:xfrm>
          <a:prstGeom prst="rect">
            <a:avLst/>
          </a:prstGeom>
        </p:spPr>
      </p:pic>
      <p:pic>
        <p:nvPicPr>
          <p:cNvPr id="19" name="Billede 18" descr="Et billede, der indeholder tekst&#10;&#10;Automatisk genereret beskrivelse">
            <a:extLst>
              <a:ext uri="{FF2B5EF4-FFF2-40B4-BE49-F238E27FC236}">
                <a16:creationId xmlns:a16="http://schemas.microsoft.com/office/drawing/2014/main" id="{FFB76A23-5985-4755-B0D4-B83B8BA04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172" y="3816435"/>
            <a:ext cx="4543025" cy="2966602"/>
          </a:xfrm>
          <a:prstGeom prst="rect">
            <a:avLst/>
          </a:prstGeom>
        </p:spPr>
      </p:pic>
      <p:grpSp>
        <p:nvGrpSpPr>
          <p:cNvPr id="22" name="Gruppe 21">
            <a:extLst>
              <a:ext uri="{FF2B5EF4-FFF2-40B4-BE49-F238E27FC236}">
                <a16:creationId xmlns:a16="http://schemas.microsoft.com/office/drawing/2014/main" id="{7CD29F07-8E07-45F1-8B10-80042C42BE59}"/>
              </a:ext>
            </a:extLst>
          </p:cNvPr>
          <p:cNvGrpSpPr/>
          <p:nvPr/>
        </p:nvGrpSpPr>
        <p:grpSpPr>
          <a:xfrm>
            <a:off x="778117" y="365125"/>
            <a:ext cx="10941707" cy="892551"/>
            <a:chOff x="778117" y="365125"/>
            <a:chExt cx="10941707" cy="892551"/>
          </a:xfrm>
        </p:grpSpPr>
        <p:grpSp>
          <p:nvGrpSpPr>
            <p:cNvPr id="23" name="Gruppe 22">
              <a:extLst>
                <a:ext uri="{FF2B5EF4-FFF2-40B4-BE49-F238E27FC236}">
                  <a16:creationId xmlns:a16="http://schemas.microsoft.com/office/drawing/2014/main" id="{BB4B3C27-645F-4F4A-8768-2D07A9385D1C}"/>
                </a:ext>
              </a:extLst>
            </p:cNvPr>
            <p:cNvGrpSpPr/>
            <p:nvPr/>
          </p:nvGrpSpPr>
          <p:grpSpPr>
            <a:xfrm>
              <a:off x="10313849" y="365125"/>
              <a:ext cx="1405975" cy="880659"/>
              <a:chOff x="10253785" y="5612216"/>
              <a:chExt cx="1405975" cy="880659"/>
            </a:xfrm>
          </p:grpSpPr>
          <p:pic>
            <p:nvPicPr>
              <p:cNvPr id="25" name="Picture 12" descr="Et billede, der indeholder bordservice, plade, service&#10;&#10;Beskrivelse, der er oprettet med meget høj tiltro">
                <a:extLst>
                  <a:ext uri="{FF2B5EF4-FFF2-40B4-BE49-F238E27FC236}">
                    <a16:creationId xmlns:a16="http://schemas.microsoft.com/office/drawing/2014/main" id="{80ADE94D-1E98-49E1-A7AD-5B1BFFF6CA32}"/>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26" name="Tekstfelt 25">
                <a:extLst>
                  <a:ext uri="{FF2B5EF4-FFF2-40B4-BE49-F238E27FC236}">
                    <a16:creationId xmlns:a16="http://schemas.microsoft.com/office/drawing/2014/main" id="{DEA4190A-0435-4A0D-81D5-63BA2C4BE4F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4" name="Tekstfelt 23">
              <a:extLst>
                <a:ext uri="{FF2B5EF4-FFF2-40B4-BE49-F238E27FC236}">
                  <a16:creationId xmlns:a16="http://schemas.microsoft.com/office/drawing/2014/main" id="{11ACA340-8ED8-45C6-9D96-8334C779C3C3}"/>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Program der starter fra boot på Raspberry PI.</a:t>
              </a:r>
            </a:p>
          </p:txBody>
        </p:sp>
      </p:grpSp>
      <p:sp>
        <p:nvSpPr>
          <p:cNvPr id="27" name="Tekstfelt 26">
            <a:extLst>
              <a:ext uri="{FF2B5EF4-FFF2-40B4-BE49-F238E27FC236}">
                <a16:creationId xmlns:a16="http://schemas.microsoft.com/office/drawing/2014/main" id="{EED3AA62-96EA-4203-A3A2-F586513132CC}"/>
              </a:ext>
            </a:extLst>
          </p:cNvPr>
          <p:cNvSpPr txBox="1"/>
          <p:nvPr/>
        </p:nvSpPr>
        <p:spPr>
          <a:xfrm>
            <a:off x="557362" y="5415658"/>
            <a:ext cx="6050300" cy="1169551"/>
          </a:xfrm>
          <a:prstGeom prst="rect">
            <a:avLst/>
          </a:prstGeom>
          <a:noFill/>
        </p:spPr>
        <p:txBody>
          <a:bodyPr wrap="square" rtlCol="0">
            <a:spAutoFit/>
          </a:bodyPr>
          <a:lstStyle/>
          <a:p>
            <a:pPr marL="285750" indent="-285750">
              <a:buFont typeface="Arial" panose="020B0604020202020204" pitchFamily="34" charset="0"/>
              <a:buChar char="•"/>
            </a:pPr>
            <a:r>
              <a:rPr lang="da-DK" sz="1400" dirty="0"/>
              <a:t>Man kan fjerne GUI ved at bruge kommandoen ”</a:t>
            </a:r>
            <a:r>
              <a:rPr lang="da-DK" sz="1400" dirty="0" err="1"/>
              <a:t>sudo</a:t>
            </a:r>
            <a:r>
              <a:rPr lang="da-DK" sz="1400" dirty="0"/>
              <a:t> </a:t>
            </a:r>
            <a:r>
              <a:rPr lang="da-DK" sz="1400" dirty="0" err="1"/>
              <a:t>raspi-config</a:t>
            </a:r>
            <a:r>
              <a:rPr lang="da-DK" sz="1400" dirty="0"/>
              <a:t>” i terminal vinduet, og bede system om at boote til konsol </a:t>
            </a:r>
            <a:r>
              <a:rPr lang="da-DK" sz="1400" dirty="0" err="1"/>
              <a:t>istedetfor</a:t>
            </a:r>
            <a:r>
              <a:rPr lang="da-DK" sz="1400" dirty="0"/>
              <a:t>. Husk som PI user.</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Så kan man fjerne skærm, mus og tastatur. </a:t>
            </a:r>
          </a:p>
          <a:p>
            <a:pPr marL="285750" indent="-285750">
              <a:buFont typeface="Arial" panose="020B0604020202020204" pitchFamily="34" charset="0"/>
              <a:buChar char="•"/>
            </a:pPr>
            <a:r>
              <a:rPr lang="da-DK" sz="1400" dirty="0"/>
              <a:t>Når der kommer strøm på PI starter programmet i </a:t>
            </a:r>
            <a:r>
              <a:rPr lang="da-DK" sz="1400" dirty="0" err="1"/>
              <a:t>rc.local</a:t>
            </a:r>
            <a:r>
              <a:rPr lang="da-DK" sz="1400" dirty="0"/>
              <a:t>.</a:t>
            </a:r>
          </a:p>
        </p:txBody>
      </p:sp>
    </p:spTree>
    <p:extLst>
      <p:ext uri="{BB962C8B-B14F-4D97-AF65-F5344CB8AC3E}">
        <p14:creationId xmlns:p14="http://schemas.microsoft.com/office/powerpoint/2010/main" val="308018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0E80E61E-6E34-4EE9-A743-3F49E839A608}"/>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AD82CCB6-0AB6-40D7-859A-00115DE785AF}"/>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2F1A36E7-9FA8-446B-8ECF-334F6838D1EB}"/>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10DB227F-87A6-4DB7-BA5A-240203A2AACE}"/>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8F98410-7987-48BC-A494-7D0ED18F2CE8}"/>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Program der starter fra boot på Raspberry PI.</a:t>
              </a:r>
            </a:p>
          </p:txBody>
        </p:sp>
      </p:grpSp>
      <p:sp>
        <p:nvSpPr>
          <p:cNvPr id="7" name="Tekstfelt 6">
            <a:extLst>
              <a:ext uri="{FF2B5EF4-FFF2-40B4-BE49-F238E27FC236}">
                <a16:creationId xmlns:a16="http://schemas.microsoft.com/office/drawing/2014/main" id="{D36CC99C-1276-452A-9144-D0C4F882AF2A}"/>
              </a:ext>
            </a:extLst>
          </p:cNvPr>
          <p:cNvSpPr txBox="1"/>
          <p:nvPr/>
        </p:nvSpPr>
        <p:spPr>
          <a:xfrm>
            <a:off x="778118" y="1953691"/>
            <a:ext cx="4323272" cy="1600438"/>
          </a:xfrm>
          <a:prstGeom prst="rect">
            <a:avLst/>
          </a:prstGeom>
          <a:noFill/>
        </p:spPr>
        <p:txBody>
          <a:bodyPr wrap="square" rtlCol="0">
            <a:spAutoFit/>
          </a:bodyPr>
          <a:lstStyle/>
          <a:p>
            <a:pPr marL="285750" indent="-285750">
              <a:buFont typeface="Arial" panose="020B0604020202020204" pitchFamily="34" charset="0"/>
              <a:buChar char="•"/>
            </a:pPr>
            <a:r>
              <a:rPr lang="da-DK" sz="1400" dirty="0"/>
              <a:t>Lydkort som default output </a:t>
            </a:r>
            <a:r>
              <a:rPr lang="da-DK" sz="1400" dirty="0" err="1"/>
              <a:t>device</a:t>
            </a:r>
            <a:r>
              <a:rPr lang="da-DK" sz="1400" dirty="0"/>
              <a:t> for lyd</a:t>
            </a:r>
          </a:p>
          <a:p>
            <a:pPr marL="285750" indent="-285750">
              <a:buFont typeface="Arial" panose="020B0604020202020204" pitchFamily="34" charset="0"/>
              <a:buChar char="•"/>
            </a:pPr>
            <a:endParaRPr lang="da-DK" sz="1400" dirty="0"/>
          </a:p>
          <a:p>
            <a:pPr marL="685800" lvl="1" indent="-228600">
              <a:buFont typeface="+mj-lt"/>
              <a:buAutoNum type="arabicPeriod"/>
            </a:pPr>
            <a:r>
              <a:rPr lang="da-DK" sz="1400" dirty="0"/>
              <a:t>Gå ind i terminal vindue</a:t>
            </a:r>
          </a:p>
          <a:p>
            <a:pPr marL="685800" lvl="1" indent="-228600">
              <a:buFont typeface="+mj-lt"/>
              <a:buAutoNum type="arabicPeriod"/>
            </a:pPr>
            <a:r>
              <a:rPr lang="da-DK" sz="1400" dirty="0"/>
              <a:t>Skift til boot </a:t>
            </a:r>
            <a:r>
              <a:rPr lang="da-DK" sz="1400" dirty="0" err="1"/>
              <a:t>direktorie</a:t>
            </a:r>
            <a:r>
              <a:rPr lang="da-DK" sz="1400" dirty="0"/>
              <a:t> – ”cd /boot”</a:t>
            </a:r>
          </a:p>
          <a:p>
            <a:pPr marL="685800" lvl="1" indent="-228600">
              <a:buFont typeface="+mj-lt"/>
              <a:buAutoNum type="arabicPeriod"/>
            </a:pPr>
            <a:r>
              <a:rPr lang="da-DK" sz="1400" dirty="0"/>
              <a:t>Åbn config.txt og tilføj lydkort, som vist. </a:t>
            </a:r>
          </a:p>
          <a:p>
            <a:endParaRPr lang="da-DK" sz="1400" dirty="0"/>
          </a:p>
          <a:p>
            <a:pPr marL="285750" indent="-285750">
              <a:buFont typeface="Arial" panose="020B0604020202020204" pitchFamily="34" charset="0"/>
              <a:buChar char="•"/>
            </a:pPr>
            <a:endParaRPr lang="da-DK" sz="1400" dirty="0"/>
          </a:p>
        </p:txBody>
      </p:sp>
      <p:pic>
        <p:nvPicPr>
          <p:cNvPr id="8" name="126D7C14-62F4-49A6-8C18-A97C8CB6A3EA">
            <a:extLst>
              <a:ext uri="{FF2B5EF4-FFF2-40B4-BE49-F238E27FC236}">
                <a16:creationId xmlns:a16="http://schemas.microsoft.com/office/drawing/2014/main" id="{83E6FD16-7C6F-4FB6-9E3D-767A24450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936" y="1953691"/>
            <a:ext cx="6006987" cy="41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9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Option</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p:txBody>
          <a:bodyPr/>
          <a:lstStyle/>
          <a:p>
            <a:r>
              <a:rPr lang="da-DK" dirty="0"/>
              <a:t>Fjernkontrol.</a:t>
            </a:r>
          </a:p>
          <a:p>
            <a:r>
              <a:rPr lang="da-DK" dirty="0"/>
              <a:t> Start/stop programmer uden skræm og tastatur tilkoblet Raspberry PI, over netværk vha. terminalvindue på PC/MAC</a:t>
            </a:r>
          </a:p>
        </p:txBody>
      </p:sp>
      <p:grpSp>
        <p:nvGrpSpPr>
          <p:cNvPr id="4" name="Gruppe 3">
            <a:extLst>
              <a:ext uri="{FF2B5EF4-FFF2-40B4-BE49-F238E27FC236}">
                <a16:creationId xmlns:a16="http://schemas.microsoft.com/office/drawing/2014/main" id="{1B0F287E-7415-4FC6-8D7B-5649490D3FB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C863098C-CDD8-4B6F-86F3-F69FB40D52C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D203CCF0-139B-4483-B354-7ADD3FE9E346}"/>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EC235647-E4FC-4C61-9D89-70CF0467991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C83D8F7A-67F6-4149-B07F-F6ECE08D552D}"/>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2232062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8F7A0B7A-7AD4-4A97-8385-5C002F082F5D}"/>
              </a:ext>
            </a:extLst>
          </p:cNvPr>
          <p:cNvPicPr>
            <a:picLocks noChangeAspect="1"/>
          </p:cNvPicPr>
          <p:nvPr/>
        </p:nvPicPr>
        <p:blipFill>
          <a:blip r:embed="rId4"/>
          <a:stretch>
            <a:fillRect/>
          </a:stretch>
        </p:blipFill>
        <p:spPr>
          <a:xfrm>
            <a:off x="2321359" y="1536163"/>
            <a:ext cx="3174795" cy="2835935"/>
          </a:xfrm>
          <a:prstGeom prst="rect">
            <a:avLst/>
          </a:prstGeom>
        </p:spPr>
      </p:pic>
      <p:pic>
        <p:nvPicPr>
          <p:cNvPr id="5" name="Billede 4">
            <a:extLst>
              <a:ext uri="{FF2B5EF4-FFF2-40B4-BE49-F238E27FC236}">
                <a16:creationId xmlns:a16="http://schemas.microsoft.com/office/drawing/2014/main" id="{84978C1D-A20A-43BA-B59A-734C7C40D41D}"/>
              </a:ext>
            </a:extLst>
          </p:cNvPr>
          <p:cNvPicPr>
            <a:picLocks noChangeAspect="1"/>
          </p:cNvPicPr>
          <p:nvPr/>
        </p:nvPicPr>
        <p:blipFill>
          <a:blip r:embed="rId5"/>
          <a:stretch>
            <a:fillRect/>
          </a:stretch>
        </p:blipFill>
        <p:spPr>
          <a:xfrm>
            <a:off x="3930975" y="3783025"/>
            <a:ext cx="2821730" cy="1976721"/>
          </a:xfrm>
          <a:prstGeom prst="rect">
            <a:avLst/>
          </a:prstGeom>
        </p:spPr>
      </p:pic>
      <p:pic>
        <p:nvPicPr>
          <p:cNvPr id="7" name="Billede 6">
            <a:extLst>
              <a:ext uri="{FF2B5EF4-FFF2-40B4-BE49-F238E27FC236}">
                <a16:creationId xmlns:a16="http://schemas.microsoft.com/office/drawing/2014/main" id="{C8D884B6-EFCA-44F5-91A6-C3EA0205E564}"/>
              </a:ext>
            </a:extLst>
          </p:cNvPr>
          <p:cNvPicPr>
            <a:picLocks noChangeAspect="1"/>
          </p:cNvPicPr>
          <p:nvPr/>
        </p:nvPicPr>
        <p:blipFill>
          <a:blip r:embed="rId6"/>
          <a:stretch>
            <a:fillRect/>
          </a:stretch>
        </p:blipFill>
        <p:spPr>
          <a:xfrm>
            <a:off x="5496154" y="4650585"/>
            <a:ext cx="2487289" cy="2148782"/>
          </a:xfrm>
          <a:prstGeom prst="rect">
            <a:avLst/>
          </a:prstGeom>
        </p:spPr>
      </p:pic>
      <p:pic>
        <p:nvPicPr>
          <p:cNvPr id="9" name="Billede 8">
            <a:extLst>
              <a:ext uri="{FF2B5EF4-FFF2-40B4-BE49-F238E27FC236}">
                <a16:creationId xmlns:a16="http://schemas.microsoft.com/office/drawing/2014/main" id="{26877B72-AF21-45F3-8835-268C4F89F84C}"/>
              </a:ext>
            </a:extLst>
          </p:cNvPr>
          <p:cNvPicPr>
            <a:picLocks noChangeAspect="1"/>
          </p:cNvPicPr>
          <p:nvPr/>
        </p:nvPicPr>
        <p:blipFill>
          <a:blip r:embed="rId7"/>
          <a:stretch>
            <a:fillRect/>
          </a:stretch>
        </p:blipFill>
        <p:spPr>
          <a:xfrm>
            <a:off x="6752705" y="1539909"/>
            <a:ext cx="3174794" cy="2243116"/>
          </a:xfrm>
          <a:prstGeom prst="rect">
            <a:avLst/>
          </a:prstGeom>
        </p:spPr>
      </p:pic>
      <p:pic>
        <p:nvPicPr>
          <p:cNvPr id="11" name="Billede 10">
            <a:extLst>
              <a:ext uri="{FF2B5EF4-FFF2-40B4-BE49-F238E27FC236}">
                <a16:creationId xmlns:a16="http://schemas.microsoft.com/office/drawing/2014/main" id="{093B2274-B829-4E55-A319-9A782B139CEA}"/>
              </a:ext>
            </a:extLst>
          </p:cNvPr>
          <p:cNvPicPr>
            <a:picLocks noChangeAspect="1"/>
          </p:cNvPicPr>
          <p:nvPr/>
        </p:nvPicPr>
        <p:blipFill>
          <a:blip r:embed="rId8"/>
          <a:stretch>
            <a:fillRect/>
          </a:stretch>
        </p:blipFill>
        <p:spPr>
          <a:xfrm>
            <a:off x="8640457" y="2993244"/>
            <a:ext cx="2924994" cy="1223561"/>
          </a:xfrm>
          <a:prstGeom prst="rect">
            <a:avLst/>
          </a:prstGeom>
        </p:spPr>
      </p:pic>
      <p:pic>
        <p:nvPicPr>
          <p:cNvPr id="13" name="Billede 12">
            <a:extLst>
              <a:ext uri="{FF2B5EF4-FFF2-40B4-BE49-F238E27FC236}">
                <a16:creationId xmlns:a16="http://schemas.microsoft.com/office/drawing/2014/main" id="{45DB5480-717F-426D-930F-3473FD59470E}"/>
              </a:ext>
            </a:extLst>
          </p:cNvPr>
          <p:cNvPicPr>
            <a:picLocks noChangeAspect="1"/>
          </p:cNvPicPr>
          <p:nvPr/>
        </p:nvPicPr>
        <p:blipFill>
          <a:blip r:embed="rId9"/>
          <a:stretch>
            <a:fillRect/>
          </a:stretch>
        </p:blipFill>
        <p:spPr>
          <a:xfrm>
            <a:off x="8745558" y="4571791"/>
            <a:ext cx="2848327" cy="1593132"/>
          </a:xfrm>
          <a:prstGeom prst="rect">
            <a:avLst/>
          </a:prstGeom>
        </p:spPr>
      </p:pic>
      <p:grpSp>
        <p:nvGrpSpPr>
          <p:cNvPr id="15" name="Gruppe 14">
            <a:extLst>
              <a:ext uri="{FF2B5EF4-FFF2-40B4-BE49-F238E27FC236}">
                <a16:creationId xmlns:a16="http://schemas.microsoft.com/office/drawing/2014/main" id="{2FADEC0E-10CC-486E-A0F9-C9119BB75400}"/>
              </a:ext>
            </a:extLst>
          </p:cNvPr>
          <p:cNvGrpSpPr/>
          <p:nvPr/>
        </p:nvGrpSpPr>
        <p:grpSpPr>
          <a:xfrm>
            <a:off x="778117" y="365125"/>
            <a:ext cx="10941707" cy="892551"/>
            <a:chOff x="778117" y="365125"/>
            <a:chExt cx="10941707" cy="892551"/>
          </a:xfrm>
        </p:grpSpPr>
        <p:grpSp>
          <p:nvGrpSpPr>
            <p:cNvPr id="16" name="Gruppe 15">
              <a:extLst>
                <a:ext uri="{FF2B5EF4-FFF2-40B4-BE49-F238E27FC236}">
                  <a16:creationId xmlns:a16="http://schemas.microsoft.com/office/drawing/2014/main" id="{D74750CF-0C45-4E59-B7E8-597086F1696D}"/>
                </a:ext>
              </a:extLst>
            </p:cNvPr>
            <p:cNvGrpSpPr/>
            <p:nvPr/>
          </p:nvGrpSpPr>
          <p:grpSpPr>
            <a:xfrm>
              <a:off x="10313849" y="365125"/>
              <a:ext cx="1405975" cy="880659"/>
              <a:chOff x="10253785" y="5612216"/>
              <a:chExt cx="1405975" cy="880659"/>
            </a:xfrm>
          </p:grpSpPr>
          <p:pic>
            <p:nvPicPr>
              <p:cNvPr id="18" name="Picture 12" descr="Et billede, der indeholder bordservice, plade, service&#10;&#10;Beskrivelse, der er oprettet med meget høj tiltro">
                <a:extLst>
                  <a:ext uri="{FF2B5EF4-FFF2-40B4-BE49-F238E27FC236}">
                    <a16:creationId xmlns:a16="http://schemas.microsoft.com/office/drawing/2014/main" id="{64ED1038-1A07-4AED-BA84-8BD659D8D294}"/>
                  </a:ext>
                </a:extLst>
              </p:cNvPr>
              <p:cNvPicPr>
                <a:picLocks noChangeAspect="1"/>
              </p:cNvPicPr>
              <p:nvPr/>
            </p:nvPicPr>
            <p:blipFill>
              <a:blip r:embed="rId10"/>
              <a:stretch>
                <a:fillRect/>
              </a:stretch>
            </p:blipFill>
            <p:spPr>
              <a:xfrm>
                <a:off x="10313849" y="5831391"/>
                <a:ext cx="1345911" cy="661484"/>
              </a:xfrm>
              <a:prstGeom prst="rect">
                <a:avLst/>
              </a:prstGeom>
            </p:spPr>
          </p:pic>
          <p:sp>
            <p:nvSpPr>
              <p:cNvPr id="19" name="Tekstfelt 18">
                <a:extLst>
                  <a:ext uri="{FF2B5EF4-FFF2-40B4-BE49-F238E27FC236}">
                    <a16:creationId xmlns:a16="http://schemas.microsoft.com/office/drawing/2014/main" id="{7A7F982C-E1FE-4E88-BF3C-CE2C1BC83C6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7" name="Tekstfelt 16">
              <a:extLst>
                <a:ext uri="{FF2B5EF4-FFF2-40B4-BE49-F238E27FC236}">
                  <a16:creationId xmlns:a16="http://schemas.microsoft.com/office/drawing/2014/main" id="{279680F2-9DC3-4FAF-B3EF-39BAE92434DB}"/>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Fjernkontrol.</a:t>
              </a:r>
            </a:p>
          </p:txBody>
        </p:sp>
      </p:grpSp>
      <p:sp>
        <p:nvSpPr>
          <p:cNvPr id="20" name="Tekstfelt 19">
            <a:extLst>
              <a:ext uri="{FF2B5EF4-FFF2-40B4-BE49-F238E27FC236}">
                <a16:creationId xmlns:a16="http://schemas.microsoft.com/office/drawing/2014/main" id="{EDAE4F2D-0132-4C9C-8D13-300F6E48CD48}"/>
              </a:ext>
            </a:extLst>
          </p:cNvPr>
          <p:cNvSpPr txBox="1"/>
          <p:nvPr/>
        </p:nvSpPr>
        <p:spPr>
          <a:xfrm>
            <a:off x="493468" y="4583889"/>
            <a:ext cx="3437507" cy="2031325"/>
          </a:xfrm>
          <a:prstGeom prst="rect">
            <a:avLst/>
          </a:prstGeom>
          <a:noFill/>
        </p:spPr>
        <p:txBody>
          <a:bodyPr wrap="square" rtlCol="0">
            <a:spAutoFit/>
          </a:bodyPr>
          <a:lstStyle/>
          <a:p>
            <a:pPr marL="285750" indent="-285750">
              <a:buFont typeface="Arial" panose="020B0604020202020204" pitchFamily="34" charset="0"/>
              <a:buChar char="•"/>
            </a:pPr>
            <a:r>
              <a:rPr lang="da-DK" sz="1400" dirty="0"/>
              <a:t>Sæt PI op til at kunne blive kontrolleret over net, ved at </a:t>
            </a:r>
            <a:r>
              <a:rPr lang="da-DK" sz="1400" dirty="0" err="1"/>
              <a:t>enable</a:t>
            </a:r>
            <a:r>
              <a:rPr lang="da-DK" sz="1400" dirty="0"/>
              <a:t> SSH</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Aflæs den IP adresse som PI har på det lokale net. Husk den.</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Bemærk at efter SSH er </a:t>
            </a:r>
            <a:r>
              <a:rPr lang="da-DK" sz="1400" dirty="0" err="1"/>
              <a:t>enablet</a:t>
            </a:r>
            <a:r>
              <a:rPr lang="da-DK" sz="1400" dirty="0"/>
              <a:t> så kommer der en advarsel på PI ved boot.</a:t>
            </a:r>
          </a:p>
          <a:p>
            <a:pPr marL="285750" indent="-285750">
              <a:buFont typeface="Arial" panose="020B0604020202020204" pitchFamily="34" charset="0"/>
              <a:buChar char="•"/>
            </a:pPr>
            <a:endParaRPr lang="da-DK" sz="1400" dirty="0"/>
          </a:p>
        </p:txBody>
      </p:sp>
    </p:spTree>
    <p:extLst>
      <p:ext uri="{BB962C8B-B14F-4D97-AF65-F5344CB8AC3E}">
        <p14:creationId xmlns:p14="http://schemas.microsoft.com/office/powerpoint/2010/main" val="208648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e 10">
            <a:extLst>
              <a:ext uri="{FF2B5EF4-FFF2-40B4-BE49-F238E27FC236}">
                <a16:creationId xmlns:a16="http://schemas.microsoft.com/office/drawing/2014/main" id="{F002D7DF-5F74-47FF-8E7D-4019B2CE7EE5}"/>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D72B0319-889C-427E-901C-3BA82E62B78C}"/>
                </a:ext>
              </a:extLst>
            </p:cNvPr>
            <p:cNvGrpSpPr/>
            <p:nvPr/>
          </p:nvGrpSpPr>
          <p:grpSpPr>
            <a:xfrm>
              <a:off x="10313849" y="365125"/>
              <a:ext cx="1405975" cy="880659"/>
              <a:chOff x="10253785" y="5612216"/>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B184AD0D-17D9-4FC1-B23F-6EA968FB13E0}"/>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5" name="Tekstfelt 14">
                <a:extLst>
                  <a:ext uri="{FF2B5EF4-FFF2-40B4-BE49-F238E27FC236}">
                    <a16:creationId xmlns:a16="http://schemas.microsoft.com/office/drawing/2014/main" id="{5D2811E0-9174-4728-9951-2D7F847B782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E1A44254-58E3-47EC-8B98-1A6713889C6B}"/>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Basis funktioner til at afspille lyd </a:t>
              </a:r>
            </a:p>
          </p:txBody>
        </p:sp>
      </p:grpSp>
      <p:sp>
        <p:nvSpPr>
          <p:cNvPr id="8" name="Rektangel 7">
            <a:extLst>
              <a:ext uri="{FF2B5EF4-FFF2-40B4-BE49-F238E27FC236}">
                <a16:creationId xmlns:a16="http://schemas.microsoft.com/office/drawing/2014/main" id="{20E0DD4B-6507-45A5-8546-ADDAAA5A739E}"/>
              </a:ext>
            </a:extLst>
          </p:cNvPr>
          <p:cNvSpPr/>
          <p:nvPr/>
        </p:nvSpPr>
        <p:spPr>
          <a:xfrm>
            <a:off x="778117" y="1380786"/>
            <a:ext cx="5448116" cy="5130956"/>
          </a:xfrm>
          <a:prstGeom prst="rect">
            <a:avLst/>
          </a:prstGeom>
        </p:spPr>
        <p:txBody>
          <a:bodyPr wrap="square">
            <a:spAutoFit/>
          </a:bodyPr>
          <a:lstStyle/>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De grundlæggende funktioner der bliver brugt til at lave lyd på PC/MAC/PI ligger samlet i filen ”LKLib.py”.</a:t>
            </a:r>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200" dirty="0"/>
              <a:t>      </a:t>
            </a:r>
            <a:r>
              <a:rPr lang="da-DK" sz="1200" dirty="0" err="1"/>
              <a:t>init_mixer</a:t>
            </a:r>
            <a:r>
              <a:rPr lang="da-DK" sz="1200" dirty="0"/>
              <a:t>()</a:t>
            </a:r>
          </a:p>
          <a:p>
            <a:pPr lvl="0" fontAlgn="ctr">
              <a:lnSpc>
                <a:spcPct val="107000"/>
              </a:lnSpc>
              <a:spcAft>
                <a:spcPts val="0"/>
              </a:spcAft>
              <a:tabLst>
                <a:tab pos="457200" algn="l"/>
              </a:tabLst>
            </a:pPr>
            <a:r>
              <a:rPr lang="da-DK" sz="1200" dirty="0"/>
              <a:t>      </a:t>
            </a:r>
            <a:r>
              <a:rPr lang="da-DK" sz="1200" dirty="0" err="1"/>
              <a:t>play_sound</a:t>
            </a:r>
            <a:r>
              <a:rPr lang="da-DK" sz="1200" dirty="0"/>
              <a:t>(sound) </a:t>
            </a:r>
          </a:p>
          <a:p>
            <a:pPr lvl="0" fontAlgn="ctr">
              <a:lnSpc>
                <a:spcPct val="107000"/>
              </a:lnSpc>
              <a:spcAft>
                <a:spcPts val="0"/>
              </a:spcAft>
              <a:tabLst>
                <a:tab pos="457200" algn="l"/>
              </a:tabLst>
            </a:pPr>
            <a:r>
              <a:rPr lang="da-DK" sz="1200" dirty="0"/>
              <a:t>      </a:t>
            </a:r>
            <a:r>
              <a:rPr lang="da-DK" sz="1200" dirty="0" err="1"/>
              <a:t>play_background</a:t>
            </a:r>
            <a:r>
              <a:rPr lang="da-DK" sz="1200" dirty="0"/>
              <a:t>(sound)</a:t>
            </a:r>
          </a:p>
          <a:p>
            <a:pPr lvl="0" fontAlgn="ctr">
              <a:lnSpc>
                <a:spcPct val="107000"/>
              </a:lnSpc>
              <a:spcAft>
                <a:spcPts val="0"/>
              </a:spcAft>
              <a:tabLst>
                <a:tab pos="457200" algn="l"/>
              </a:tabLst>
            </a:pPr>
            <a:r>
              <a:rPr lang="da-DK" sz="1200" dirty="0"/>
              <a:t>      </a:t>
            </a:r>
            <a:r>
              <a:rPr lang="da-DK" sz="1200" dirty="0" err="1"/>
              <a:t>stop_background</a:t>
            </a:r>
            <a:r>
              <a:rPr lang="da-DK" sz="1200" dirty="0"/>
              <a:t>()        </a:t>
            </a:r>
          </a:p>
          <a:p>
            <a:pPr lvl="0" fontAlgn="ctr">
              <a:lnSpc>
                <a:spcPct val="107000"/>
              </a:lnSpc>
              <a:spcAft>
                <a:spcPts val="0"/>
              </a:spcAft>
              <a:tabLst>
                <a:tab pos="457200" algn="l"/>
              </a:tabLst>
            </a:pPr>
            <a:r>
              <a:rPr lang="da-DK" sz="1200" dirty="0"/>
              <a:t>      </a:t>
            </a:r>
            <a:r>
              <a:rPr lang="da-DK" sz="1200" dirty="0" err="1"/>
              <a:t>set_background_vol</a:t>
            </a:r>
            <a:r>
              <a:rPr lang="da-DK" sz="1200" dirty="0"/>
              <a:t>(</a:t>
            </a:r>
            <a:r>
              <a:rPr lang="da-DK" sz="1200" dirty="0" err="1"/>
              <a:t>volume</a:t>
            </a:r>
            <a:r>
              <a:rPr lang="da-DK" sz="1200" dirty="0"/>
              <a:t>)</a:t>
            </a:r>
          </a:p>
          <a:p>
            <a:pPr lvl="0" fontAlgn="ctr">
              <a:lnSpc>
                <a:spcPct val="107000"/>
              </a:lnSpc>
              <a:spcAft>
                <a:spcPts val="0"/>
              </a:spcAft>
              <a:tabLst>
                <a:tab pos="457200" algn="l"/>
              </a:tabLst>
            </a:pPr>
            <a:r>
              <a:rPr lang="da-DK" sz="1200" dirty="0"/>
              <a:t>      </a:t>
            </a:r>
            <a:r>
              <a:rPr lang="da-DK" sz="1200" dirty="0" err="1"/>
              <a:t>set_channel_vol</a:t>
            </a:r>
            <a:r>
              <a:rPr lang="da-DK" sz="1200" dirty="0"/>
              <a:t>(</a:t>
            </a:r>
            <a:r>
              <a:rPr lang="da-DK" sz="1200" dirty="0" err="1"/>
              <a:t>ch,vol_l,vol_r</a:t>
            </a:r>
            <a:r>
              <a:rPr lang="da-DK" sz="1200" dirty="0"/>
              <a:t>)</a:t>
            </a:r>
          </a:p>
          <a:p>
            <a:pPr lvl="0" fontAlgn="ctr">
              <a:lnSpc>
                <a:spcPct val="107000"/>
              </a:lnSpc>
              <a:spcAft>
                <a:spcPts val="0"/>
              </a:spcAft>
              <a:tabLst>
                <a:tab pos="457200" algn="l"/>
              </a:tabLst>
            </a:pPr>
            <a:r>
              <a:rPr lang="da-DK" sz="1200" dirty="0"/>
              <a:t>      </a:t>
            </a:r>
            <a:r>
              <a:rPr lang="da-DK" sz="1200" dirty="0" err="1"/>
              <a:t>stop_sound</a:t>
            </a:r>
            <a:r>
              <a:rPr lang="da-DK" sz="1200" dirty="0"/>
              <a:t>(ch)</a:t>
            </a:r>
          </a:p>
          <a:p>
            <a:pPr lvl="0" fontAlgn="ctr">
              <a:lnSpc>
                <a:spcPct val="107000"/>
              </a:lnSpc>
              <a:spcAft>
                <a:spcPts val="0"/>
              </a:spcAft>
              <a:tabLst>
                <a:tab pos="457200" algn="l"/>
              </a:tabLst>
            </a:pPr>
            <a:endParaRPr lang="da-DK" sz="1200" dirty="0"/>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For mere beskrivelse af funktionerne og deres parametre kan man kikke ind i Lklib.py, men kode eksemplerne som følger med kan bruges uden at man går ind i beskrivelsen. Filen Lklib.py skal bare ligge i samme folder som programfilerne, og de brugte lydfiler.</a:t>
            </a:r>
          </a:p>
          <a:p>
            <a:pPr lvl="0" fontAlgn="ctr">
              <a:lnSpc>
                <a:spcPct val="107000"/>
              </a:lnSpc>
              <a:spcAft>
                <a:spcPts val="0"/>
              </a:spcAft>
              <a:tabLst>
                <a:tab pos="457200" algn="l"/>
              </a:tabLst>
            </a:pPr>
            <a:endParaRPr lang="da-DK" sz="1400" dirty="0"/>
          </a:p>
          <a:p>
            <a:pPr fontAlgn="ctr">
              <a:lnSpc>
                <a:spcPct val="107000"/>
              </a:lnSpc>
              <a:tabLst>
                <a:tab pos="457200" algn="l"/>
              </a:tabLst>
            </a:pPr>
            <a:r>
              <a:rPr lang="da-DK" sz="1400" b="1" u="sng" dirty="0"/>
              <a:t>OPGAVE:</a:t>
            </a:r>
          </a:p>
          <a:p>
            <a:pPr fontAlgn="ctr">
              <a:lnSpc>
                <a:spcPct val="107000"/>
              </a:lnSpc>
              <a:tabLst>
                <a:tab pos="457200" algn="l"/>
              </a:tabLst>
            </a:pPr>
            <a:r>
              <a:rPr lang="da-DK" sz="1400" dirty="0">
                <a:latin typeface="Calibri" panose="020F0502020204030204" pitchFamily="34" charset="0"/>
                <a:cs typeface="Calibri" panose="020F0502020204030204" pitchFamily="34" charset="0"/>
              </a:rPr>
              <a:t>Load filen ”LKS2Ma-Afspil-lyde.py”</a:t>
            </a:r>
            <a:endParaRPr lang="da-DK" sz="1400" dirty="0"/>
          </a:p>
          <a:p>
            <a:pPr lvl="0" fontAlgn="ctr">
              <a:lnSpc>
                <a:spcPct val="107000"/>
              </a:lnSpc>
              <a:spcAft>
                <a:spcPts val="0"/>
              </a:spcAft>
              <a:tabLst>
                <a:tab pos="457200" algn="l"/>
              </a:tabLst>
            </a:pPr>
            <a:endParaRPr lang="da-DK" sz="1400" dirty="0"/>
          </a:p>
          <a:p>
            <a:pPr lvl="0" fontAlgn="ctr">
              <a:lnSpc>
                <a:spcPct val="107000"/>
              </a:lnSpc>
              <a:spcAft>
                <a:spcPts val="0"/>
              </a:spcAft>
              <a:tabLst>
                <a:tab pos="457200" algn="l"/>
              </a:tabLst>
            </a:pPr>
            <a:r>
              <a:rPr lang="da-DK" sz="1400" dirty="0"/>
              <a:t>Kør program</a:t>
            </a:r>
          </a:p>
          <a:p>
            <a:pPr lvl="0" fontAlgn="ctr">
              <a:lnSpc>
                <a:spcPct val="107000"/>
              </a:lnSpc>
              <a:spcAft>
                <a:spcPts val="0"/>
              </a:spcAft>
              <a:tabLst>
                <a:tab pos="457200" algn="l"/>
              </a:tabLst>
            </a:pPr>
            <a:r>
              <a:rPr lang="da-DK" sz="1400" dirty="0"/>
              <a:t>Forhold jer til brugen af funktionerne</a:t>
            </a:r>
          </a:p>
        </p:txBody>
      </p:sp>
      <p:pic>
        <p:nvPicPr>
          <p:cNvPr id="9" name="Billede 8">
            <a:extLst>
              <a:ext uri="{FF2B5EF4-FFF2-40B4-BE49-F238E27FC236}">
                <a16:creationId xmlns:a16="http://schemas.microsoft.com/office/drawing/2014/main" id="{853D997F-9014-430C-91CD-C3408713453A}"/>
              </a:ext>
            </a:extLst>
          </p:cNvPr>
          <p:cNvPicPr>
            <a:picLocks noChangeAspect="1"/>
          </p:cNvPicPr>
          <p:nvPr/>
        </p:nvPicPr>
        <p:blipFill>
          <a:blip r:embed="rId4"/>
          <a:stretch>
            <a:fillRect/>
          </a:stretch>
        </p:blipFill>
        <p:spPr>
          <a:xfrm>
            <a:off x="6226233" y="1722284"/>
            <a:ext cx="5691574" cy="3917830"/>
          </a:xfrm>
          <a:prstGeom prst="rect">
            <a:avLst/>
          </a:prstGeom>
        </p:spPr>
      </p:pic>
    </p:spTree>
    <p:extLst>
      <p:ext uri="{BB962C8B-B14F-4D97-AF65-F5344CB8AC3E}">
        <p14:creationId xmlns:p14="http://schemas.microsoft.com/office/powerpoint/2010/main" val="3479506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FDE11F2C-E21B-4F2C-B7F1-72AD88A5413A}"/>
              </a:ext>
            </a:extLst>
          </p:cNvPr>
          <p:cNvPicPr>
            <a:picLocks noChangeAspect="1"/>
          </p:cNvPicPr>
          <p:nvPr/>
        </p:nvPicPr>
        <p:blipFill>
          <a:blip r:embed="rId4"/>
          <a:stretch>
            <a:fillRect/>
          </a:stretch>
        </p:blipFill>
        <p:spPr>
          <a:xfrm>
            <a:off x="953385" y="2615609"/>
            <a:ext cx="2968767" cy="2909094"/>
          </a:xfrm>
          <a:prstGeom prst="rect">
            <a:avLst/>
          </a:prstGeom>
        </p:spPr>
      </p:pic>
      <p:pic>
        <p:nvPicPr>
          <p:cNvPr id="5" name="Billede 4">
            <a:extLst>
              <a:ext uri="{FF2B5EF4-FFF2-40B4-BE49-F238E27FC236}">
                <a16:creationId xmlns:a16="http://schemas.microsoft.com/office/drawing/2014/main" id="{B85EAEE2-A938-4DC3-B874-B9B0E62FEE11}"/>
              </a:ext>
            </a:extLst>
          </p:cNvPr>
          <p:cNvPicPr>
            <a:picLocks noChangeAspect="1"/>
          </p:cNvPicPr>
          <p:nvPr/>
        </p:nvPicPr>
        <p:blipFill>
          <a:blip r:embed="rId5"/>
          <a:stretch>
            <a:fillRect/>
          </a:stretch>
        </p:blipFill>
        <p:spPr>
          <a:xfrm>
            <a:off x="3845475" y="4788463"/>
            <a:ext cx="1851019" cy="1472480"/>
          </a:xfrm>
          <a:prstGeom prst="rect">
            <a:avLst/>
          </a:prstGeom>
        </p:spPr>
      </p:pic>
      <p:pic>
        <p:nvPicPr>
          <p:cNvPr id="7" name="Billede 6">
            <a:extLst>
              <a:ext uri="{FF2B5EF4-FFF2-40B4-BE49-F238E27FC236}">
                <a16:creationId xmlns:a16="http://schemas.microsoft.com/office/drawing/2014/main" id="{CF6D227D-3109-444E-A433-44A9462BB0AF}"/>
              </a:ext>
            </a:extLst>
          </p:cNvPr>
          <p:cNvPicPr>
            <a:picLocks noChangeAspect="1"/>
          </p:cNvPicPr>
          <p:nvPr/>
        </p:nvPicPr>
        <p:blipFill>
          <a:blip r:embed="rId6"/>
          <a:stretch>
            <a:fillRect/>
          </a:stretch>
        </p:blipFill>
        <p:spPr>
          <a:xfrm>
            <a:off x="6392960" y="3967607"/>
            <a:ext cx="4391248" cy="2796338"/>
          </a:xfrm>
          <a:prstGeom prst="rect">
            <a:avLst/>
          </a:prstGeom>
        </p:spPr>
      </p:pic>
      <p:grpSp>
        <p:nvGrpSpPr>
          <p:cNvPr id="8" name="Gruppe 7">
            <a:extLst>
              <a:ext uri="{FF2B5EF4-FFF2-40B4-BE49-F238E27FC236}">
                <a16:creationId xmlns:a16="http://schemas.microsoft.com/office/drawing/2014/main" id="{7BA92C7B-9437-424D-9523-B38596E9C49C}"/>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713518CF-4385-4FEC-ABE5-516474DB3A8B}"/>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8D293CC4-F5D6-4AB9-863B-71BDEE3162DF}"/>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5249C0CC-9B63-4CD1-85C9-712500CBA61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40A8E2BE-75F7-422B-ACB0-C3AE1C6251E2}"/>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Fjernkontrol.</a:t>
              </a:r>
            </a:p>
          </p:txBody>
        </p:sp>
      </p:grpSp>
      <p:sp>
        <p:nvSpPr>
          <p:cNvPr id="13" name="Tekstfelt 12">
            <a:extLst>
              <a:ext uri="{FF2B5EF4-FFF2-40B4-BE49-F238E27FC236}">
                <a16:creationId xmlns:a16="http://schemas.microsoft.com/office/drawing/2014/main" id="{EAD763A1-879E-4D0C-B2E9-C103C0DF6A87}"/>
              </a:ext>
            </a:extLst>
          </p:cNvPr>
          <p:cNvSpPr txBox="1"/>
          <p:nvPr/>
        </p:nvSpPr>
        <p:spPr>
          <a:xfrm>
            <a:off x="4515009" y="1591033"/>
            <a:ext cx="6723606" cy="2031325"/>
          </a:xfrm>
          <a:prstGeom prst="rect">
            <a:avLst/>
          </a:prstGeom>
          <a:noFill/>
        </p:spPr>
        <p:txBody>
          <a:bodyPr wrap="square" rtlCol="0">
            <a:spAutoFit/>
          </a:bodyPr>
          <a:lstStyle/>
          <a:p>
            <a:pPr marL="285750" indent="-285750">
              <a:buFont typeface="Arial" panose="020B0604020202020204" pitchFamily="34" charset="0"/>
              <a:buChar char="•"/>
            </a:pPr>
            <a:r>
              <a:rPr lang="da-DK" sz="1400" dirty="0"/>
              <a:t>På PC/MAC kan man så køre et terminal program, som over net har adgang til </a:t>
            </a:r>
            <a:r>
              <a:rPr lang="da-DK" sz="1400" dirty="0" err="1"/>
              <a:t>text</a:t>
            </a:r>
            <a:r>
              <a:rPr lang="da-DK" sz="1400" dirty="0"/>
              <a:t> terminal/konsol på PI. På Pc kan man bruge programmet </a:t>
            </a:r>
            <a:r>
              <a:rPr lang="da-DK" sz="1400" dirty="0" err="1"/>
              <a:t>Putty</a:t>
            </a:r>
            <a:r>
              <a:rPr lang="da-DK" sz="1400" dirty="0"/>
              <a:t>.</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Når man åbner forbindelsen ved at indtaste IP adressen får man en advarsel. Den skal man bare ignorere. Derefter kommer man til et terminal vindue, hvor man bliver bedt om at logge ind. Brug PI og </a:t>
            </a:r>
            <a:r>
              <a:rPr lang="da-DK" sz="1400" dirty="0" err="1"/>
              <a:t>raspberry</a:t>
            </a:r>
            <a:r>
              <a:rPr lang="da-DK" sz="1400" dirty="0"/>
              <a:t> som login og Password. (default)</a:t>
            </a:r>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dirty="0"/>
              <a:t>Man kan så fra terminal vinduet lave de samme ting som man kan i terminal/konsol lokalt på PI. Ex. editere i </a:t>
            </a:r>
            <a:r>
              <a:rPr lang="da-DK" sz="1400" dirty="0" err="1"/>
              <a:t>rc.local</a:t>
            </a:r>
            <a:r>
              <a:rPr lang="da-DK" sz="1400" dirty="0"/>
              <a:t>.</a:t>
            </a:r>
          </a:p>
        </p:txBody>
      </p:sp>
    </p:spTree>
    <p:extLst>
      <p:ext uri="{BB962C8B-B14F-4D97-AF65-F5344CB8AC3E}">
        <p14:creationId xmlns:p14="http://schemas.microsoft.com/office/powerpoint/2010/main" val="3793092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527E7E02-A4C8-4F6A-B576-E8E84B83D34C}"/>
              </a:ext>
            </a:extLst>
          </p:cNvPr>
          <p:cNvPicPr>
            <a:picLocks noChangeAspect="1"/>
          </p:cNvPicPr>
          <p:nvPr/>
        </p:nvPicPr>
        <p:blipFill>
          <a:blip r:embed="rId3"/>
          <a:stretch>
            <a:fillRect/>
          </a:stretch>
        </p:blipFill>
        <p:spPr>
          <a:xfrm>
            <a:off x="985209" y="1978788"/>
            <a:ext cx="5616427" cy="3215919"/>
          </a:xfrm>
          <a:prstGeom prst="rect">
            <a:avLst/>
          </a:prstGeom>
        </p:spPr>
      </p:pic>
      <p:pic>
        <p:nvPicPr>
          <p:cNvPr id="5" name="Billede 4">
            <a:extLst>
              <a:ext uri="{FF2B5EF4-FFF2-40B4-BE49-F238E27FC236}">
                <a16:creationId xmlns:a16="http://schemas.microsoft.com/office/drawing/2014/main" id="{0486E3B2-67D4-4398-8325-09CAB9AA1C85}"/>
              </a:ext>
            </a:extLst>
          </p:cNvPr>
          <p:cNvPicPr>
            <a:picLocks noChangeAspect="1"/>
          </p:cNvPicPr>
          <p:nvPr/>
        </p:nvPicPr>
        <p:blipFill>
          <a:blip r:embed="rId4"/>
          <a:stretch>
            <a:fillRect/>
          </a:stretch>
        </p:blipFill>
        <p:spPr>
          <a:xfrm>
            <a:off x="6096000" y="3286892"/>
            <a:ext cx="5464013" cy="3139712"/>
          </a:xfrm>
          <a:prstGeom prst="rect">
            <a:avLst/>
          </a:prstGeom>
        </p:spPr>
      </p:pic>
      <p:grpSp>
        <p:nvGrpSpPr>
          <p:cNvPr id="4" name="Gruppe 3">
            <a:extLst>
              <a:ext uri="{FF2B5EF4-FFF2-40B4-BE49-F238E27FC236}">
                <a16:creationId xmlns:a16="http://schemas.microsoft.com/office/drawing/2014/main" id="{D6377922-EC27-459C-B481-40ABE71125F2}"/>
              </a:ext>
            </a:extLst>
          </p:cNvPr>
          <p:cNvGrpSpPr/>
          <p:nvPr/>
        </p:nvGrpSpPr>
        <p:grpSpPr>
          <a:xfrm>
            <a:off x="778117" y="365125"/>
            <a:ext cx="10941707" cy="892551"/>
            <a:chOff x="778117" y="365125"/>
            <a:chExt cx="10941707" cy="892551"/>
          </a:xfrm>
        </p:grpSpPr>
        <p:grpSp>
          <p:nvGrpSpPr>
            <p:cNvPr id="6" name="Gruppe 5">
              <a:extLst>
                <a:ext uri="{FF2B5EF4-FFF2-40B4-BE49-F238E27FC236}">
                  <a16:creationId xmlns:a16="http://schemas.microsoft.com/office/drawing/2014/main" id="{A800B795-F8A7-4C28-9AC8-2604806D276C}"/>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3196FB72-1AC0-4B70-881A-C3E032BF7C91}"/>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6EB1EE92-D18A-4333-930C-81FD4C26B92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BE1D4887-07AC-4C5A-AD1D-56D3B1D37B1E}"/>
                </a:ext>
              </a:extLst>
            </p:cNvPr>
            <p:cNvSpPr txBox="1"/>
            <p:nvPr/>
          </p:nvSpPr>
          <p:spPr>
            <a:xfrm>
              <a:off x="778117" y="488235"/>
              <a:ext cx="9535731" cy="769441"/>
            </a:xfrm>
            <a:prstGeom prst="rect">
              <a:avLst/>
            </a:prstGeom>
            <a:noFill/>
          </p:spPr>
          <p:txBody>
            <a:bodyPr wrap="square" rtlCol="0">
              <a:spAutoFit/>
            </a:bodyPr>
            <a:lstStyle/>
            <a:p>
              <a:r>
                <a:rPr lang="da-DK" sz="4400" dirty="0"/>
                <a:t>Spor 2 Option </a:t>
              </a:r>
              <a:r>
                <a:rPr lang="da-DK" sz="1400" dirty="0"/>
                <a:t>Headless opstilling – Fjernkontrol, Hvis man vil stoppe en </a:t>
              </a:r>
              <a:r>
                <a:rPr lang="da-DK" sz="1400" dirty="0" err="1"/>
                <a:t>process</a:t>
              </a:r>
              <a:r>
                <a:rPr lang="da-DK" sz="1400" dirty="0"/>
                <a:t>.</a:t>
              </a:r>
            </a:p>
          </p:txBody>
        </p:sp>
      </p:grpSp>
    </p:spTree>
    <p:extLst>
      <p:ext uri="{BB962C8B-B14F-4D97-AF65-F5344CB8AC3E}">
        <p14:creationId xmlns:p14="http://schemas.microsoft.com/office/powerpoint/2010/main" val="4114367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FAQ</a:t>
            </a:r>
          </a:p>
        </p:txBody>
      </p:sp>
      <p:grpSp>
        <p:nvGrpSpPr>
          <p:cNvPr id="6" name="Gruppe 5">
            <a:extLst>
              <a:ext uri="{FF2B5EF4-FFF2-40B4-BE49-F238E27FC236}">
                <a16:creationId xmlns:a16="http://schemas.microsoft.com/office/drawing/2014/main" id="{4B03F682-1003-40C1-8FDF-2646C257BB2E}"/>
              </a:ext>
            </a:extLst>
          </p:cNvPr>
          <p:cNvGrpSpPr/>
          <p:nvPr/>
        </p:nvGrpSpPr>
        <p:grpSpPr>
          <a:xfrm>
            <a:off x="778117" y="365125"/>
            <a:ext cx="10941707" cy="880659"/>
            <a:chOff x="778117" y="365125"/>
            <a:chExt cx="10941707" cy="880659"/>
          </a:xfrm>
        </p:grpSpPr>
        <p:grpSp>
          <p:nvGrpSpPr>
            <p:cNvPr id="7" name="Gruppe 6">
              <a:extLst>
                <a:ext uri="{FF2B5EF4-FFF2-40B4-BE49-F238E27FC236}">
                  <a16:creationId xmlns:a16="http://schemas.microsoft.com/office/drawing/2014/main" id="{9A0E5E14-55FC-4C58-99D2-F2BD0DAF12E2}"/>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751935F4-B66F-4352-91A0-A81F62F1457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56342602-815B-42AD-9D30-EA488C13E6B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787C941C-6259-476E-A4C1-3CFDB85262D6}"/>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341494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2: FAQ </a:t>
              </a:r>
              <a:r>
                <a:rPr lang="da-DK" sz="2800" dirty="0"/>
                <a:t>– Kan man bruge alle lydfiler?</a:t>
              </a:r>
            </a:p>
          </p:txBody>
        </p:sp>
      </p:grpSp>
      <p:sp>
        <p:nvSpPr>
          <p:cNvPr id="8" name="Rektangel 7">
            <a:extLst>
              <a:ext uri="{FF2B5EF4-FFF2-40B4-BE49-F238E27FC236}">
                <a16:creationId xmlns:a16="http://schemas.microsoft.com/office/drawing/2014/main" id="{20E0DD4B-6507-45A5-8546-ADDAAA5A739E}"/>
              </a:ext>
            </a:extLst>
          </p:cNvPr>
          <p:cNvSpPr/>
          <p:nvPr/>
        </p:nvSpPr>
        <p:spPr>
          <a:xfrm>
            <a:off x="1182147" y="1527136"/>
            <a:ext cx="10383454" cy="2166940"/>
          </a:xfrm>
          <a:prstGeom prst="rect">
            <a:avLst/>
          </a:prstGeom>
        </p:spPr>
        <p:txBody>
          <a:bodyPr wrap="square" anchor="t">
            <a:spAutoFit/>
          </a:bodyPr>
          <a:lstStyle/>
          <a:p>
            <a:pPr lvl="0" fontAlgn="ctr">
              <a:lnSpc>
                <a:spcPct val="107000"/>
              </a:lnSpc>
              <a:spcAft>
                <a:spcPts val="0"/>
              </a:spcAft>
              <a:tabLst>
                <a:tab pos="457200" algn="l"/>
              </a:tabLst>
            </a:pPr>
            <a:r>
              <a:rPr lang="da-DK" sz="1400" dirty="0">
                <a:latin typeface="Calibri"/>
                <a:cs typeface="Calibri"/>
              </a:rPr>
              <a:t>NEJ – Der kan være problemer med formaterne. Brug </a:t>
            </a:r>
            <a:r>
              <a:rPr lang="da-DK" sz="1400" dirty="0" err="1">
                <a:latin typeface="Calibri"/>
                <a:cs typeface="Calibri"/>
              </a:rPr>
              <a:t>wav</a:t>
            </a:r>
            <a:r>
              <a:rPr lang="da-DK" sz="1400" dirty="0">
                <a:latin typeface="Calibri"/>
                <a:cs typeface="Calibri"/>
              </a:rPr>
              <a:t> stereo filer!</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a:cs typeface="Calibri"/>
              </a:rPr>
              <a:t>BEMÆRK at ikke alle </a:t>
            </a:r>
            <a:r>
              <a:rPr lang="da-DK" sz="1400" dirty="0" err="1">
                <a:latin typeface="Calibri"/>
                <a:cs typeface="Calibri"/>
              </a:rPr>
              <a:t>wav</a:t>
            </a:r>
            <a:r>
              <a:rPr lang="da-DK" sz="1400" dirty="0">
                <a:latin typeface="Calibri"/>
                <a:cs typeface="Calibri"/>
              </a:rPr>
              <a:t> filer virker, og der kan også være forskel på hvilke der virker på hhv. PC/MAC og PI!</a:t>
            </a:r>
          </a:p>
          <a:p>
            <a:pPr marL="285750" lvl="0" indent="-285750" fontAlgn="ctr">
              <a:lnSpc>
                <a:spcPct val="107000"/>
              </a:lnSpc>
              <a:spcAft>
                <a:spcPts val="0"/>
              </a:spcAft>
              <a:buFontTx/>
              <a:buChar char="-"/>
              <a:tabLst>
                <a:tab pos="457200" algn="l"/>
              </a:tabLst>
            </a:pPr>
            <a:r>
              <a:rPr lang="da-DK" sz="1400" dirty="0">
                <a:latin typeface="Calibri"/>
                <a:cs typeface="Calibri"/>
              </a:rPr>
              <a:t>Ex. Mono fil virker på PC men ikke på PI, Der kan være problemer med forskellige sampling rates etc. Stereo i 44100Hz virker på begge.</a:t>
            </a:r>
          </a:p>
          <a:p>
            <a:pPr marL="285750" lvl="0" indent="-285750" fontAlgn="ctr">
              <a:lnSpc>
                <a:spcPct val="107000"/>
              </a:lnSpc>
              <a:spcAft>
                <a:spcPts val="0"/>
              </a:spcAft>
              <a:buFontTx/>
              <a:buChar char="-"/>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a:cs typeface="Calibri"/>
              </a:rPr>
              <a:t>PRØV – hvis det ikke virker så brug ex. </a:t>
            </a:r>
            <a:r>
              <a:rPr lang="da-DK" sz="1400" dirty="0" err="1">
                <a:latin typeface="Calibri"/>
                <a:cs typeface="Calibri"/>
              </a:rPr>
              <a:t>Audacity</a:t>
            </a:r>
            <a:r>
              <a:rPr lang="da-DK" sz="1400" dirty="0">
                <a:latin typeface="Calibri"/>
                <a:cs typeface="Calibri"/>
              </a:rPr>
              <a:t> til at konvertere så det kommer til at fungere</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p:txBody>
      </p:sp>
      <p:pic>
        <p:nvPicPr>
          <p:cNvPr id="7" name="Billede 6">
            <a:extLst>
              <a:ext uri="{FF2B5EF4-FFF2-40B4-BE49-F238E27FC236}">
                <a16:creationId xmlns:a16="http://schemas.microsoft.com/office/drawing/2014/main" id="{9C73B446-8ABD-4D50-BC56-C4474624F354}"/>
              </a:ext>
            </a:extLst>
          </p:cNvPr>
          <p:cNvPicPr>
            <a:picLocks noChangeAspect="1"/>
          </p:cNvPicPr>
          <p:nvPr/>
        </p:nvPicPr>
        <p:blipFill>
          <a:blip r:embed="rId4"/>
          <a:stretch>
            <a:fillRect/>
          </a:stretch>
        </p:blipFill>
        <p:spPr>
          <a:xfrm>
            <a:off x="842201" y="3087698"/>
            <a:ext cx="6382768" cy="1764462"/>
          </a:xfrm>
          <a:prstGeom prst="rect">
            <a:avLst/>
          </a:prstGeom>
        </p:spPr>
      </p:pic>
      <p:pic>
        <p:nvPicPr>
          <p:cNvPr id="9" name="Billede 8">
            <a:extLst>
              <a:ext uri="{FF2B5EF4-FFF2-40B4-BE49-F238E27FC236}">
                <a16:creationId xmlns:a16="http://schemas.microsoft.com/office/drawing/2014/main" id="{7619BCDE-C7BB-47F8-B050-CBB51934F83E}"/>
              </a:ext>
            </a:extLst>
          </p:cNvPr>
          <p:cNvPicPr>
            <a:picLocks noChangeAspect="1"/>
          </p:cNvPicPr>
          <p:nvPr/>
        </p:nvPicPr>
        <p:blipFill>
          <a:blip r:embed="rId5"/>
          <a:stretch>
            <a:fillRect/>
          </a:stretch>
        </p:blipFill>
        <p:spPr>
          <a:xfrm>
            <a:off x="319454" y="4617979"/>
            <a:ext cx="1413851" cy="1199030"/>
          </a:xfrm>
          <a:prstGeom prst="rect">
            <a:avLst/>
          </a:prstGeom>
        </p:spPr>
      </p:pic>
      <p:pic>
        <p:nvPicPr>
          <p:cNvPr id="10" name="Billede 9">
            <a:extLst>
              <a:ext uri="{FF2B5EF4-FFF2-40B4-BE49-F238E27FC236}">
                <a16:creationId xmlns:a16="http://schemas.microsoft.com/office/drawing/2014/main" id="{6CD76A2F-68E2-43DD-9308-2EDD133FB9A8}"/>
              </a:ext>
            </a:extLst>
          </p:cNvPr>
          <p:cNvPicPr>
            <a:picLocks noChangeAspect="1"/>
          </p:cNvPicPr>
          <p:nvPr/>
        </p:nvPicPr>
        <p:blipFill>
          <a:blip r:embed="rId6"/>
          <a:stretch>
            <a:fillRect/>
          </a:stretch>
        </p:blipFill>
        <p:spPr>
          <a:xfrm>
            <a:off x="1818856" y="4725662"/>
            <a:ext cx="1505028" cy="1701557"/>
          </a:xfrm>
          <a:prstGeom prst="rect">
            <a:avLst/>
          </a:prstGeom>
        </p:spPr>
      </p:pic>
      <p:pic>
        <p:nvPicPr>
          <p:cNvPr id="11" name="Billede 10">
            <a:extLst>
              <a:ext uri="{FF2B5EF4-FFF2-40B4-BE49-F238E27FC236}">
                <a16:creationId xmlns:a16="http://schemas.microsoft.com/office/drawing/2014/main" id="{79A1B2BE-1528-4D79-9DFC-C2DA1D1212CE}"/>
              </a:ext>
            </a:extLst>
          </p:cNvPr>
          <p:cNvPicPr>
            <a:picLocks noChangeAspect="1"/>
          </p:cNvPicPr>
          <p:nvPr/>
        </p:nvPicPr>
        <p:blipFill>
          <a:blip r:embed="rId7"/>
          <a:stretch>
            <a:fillRect/>
          </a:stretch>
        </p:blipFill>
        <p:spPr>
          <a:xfrm>
            <a:off x="3407943" y="4664088"/>
            <a:ext cx="2021146" cy="1147803"/>
          </a:xfrm>
          <a:prstGeom prst="rect">
            <a:avLst/>
          </a:prstGeom>
        </p:spPr>
      </p:pic>
      <p:pic>
        <p:nvPicPr>
          <p:cNvPr id="12" name="Billede 11">
            <a:extLst>
              <a:ext uri="{FF2B5EF4-FFF2-40B4-BE49-F238E27FC236}">
                <a16:creationId xmlns:a16="http://schemas.microsoft.com/office/drawing/2014/main" id="{BC10F77F-BFE8-4E1F-B907-90F61F5FB0BE}"/>
              </a:ext>
            </a:extLst>
          </p:cNvPr>
          <p:cNvPicPr>
            <a:picLocks noChangeAspect="1"/>
          </p:cNvPicPr>
          <p:nvPr/>
        </p:nvPicPr>
        <p:blipFill>
          <a:blip r:embed="rId8"/>
          <a:stretch>
            <a:fillRect/>
          </a:stretch>
        </p:blipFill>
        <p:spPr>
          <a:xfrm>
            <a:off x="5538761" y="4933205"/>
            <a:ext cx="1651969" cy="1494014"/>
          </a:xfrm>
          <a:prstGeom prst="rect">
            <a:avLst/>
          </a:prstGeom>
        </p:spPr>
      </p:pic>
      <p:pic>
        <p:nvPicPr>
          <p:cNvPr id="13" name="Billede 12">
            <a:extLst>
              <a:ext uri="{FF2B5EF4-FFF2-40B4-BE49-F238E27FC236}">
                <a16:creationId xmlns:a16="http://schemas.microsoft.com/office/drawing/2014/main" id="{C1AB3E81-4E22-41BE-BD29-355CF64F5EA8}"/>
              </a:ext>
            </a:extLst>
          </p:cNvPr>
          <p:cNvPicPr>
            <a:picLocks noChangeAspect="1"/>
          </p:cNvPicPr>
          <p:nvPr/>
        </p:nvPicPr>
        <p:blipFill>
          <a:blip r:embed="rId9"/>
          <a:stretch>
            <a:fillRect/>
          </a:stretch>
        </p:blipFill>
        <p:spPr>
          <a:xfrm>
            <a:off x="7341869" y="3697845"/>
            <a:ext cx="4309405" cy="1712196"/>
          </a:xfrm>
          <a:prstGeom prst="rect">
            <a:avLst/>
          </a:prstGeom>
        </p:spPr>
      </p:pic>
      <p:pic>
        <p:nvPicPr>
          <p:cNvPr id="14" name="Billede 13">
            <a:extLst>
              <a:ext uri="{FF2B5EF4-FFF2-40B4-BE49-F238E27FC236}">
                <a16:creationId xmlns:a16="http://schemas.microsoft.com/office/drawing/2014/main" id="{8F6CC26D-FF79-4447-A42A-7834F86554CB}"/>
              </a:ext>
            </a:extLst>
          </p:cNvPr>
          <p:cNvPicPr>
            <a:picLocks noChangeAspect="1"/>
          </p:cNvPicPr>
          <p:nvPr/>
        </p:nvPicPr>
        <p:blipFill>
          <a:blip r:embed="rId10"/>
          <a:stretch>
            <a:fillRect/>
          </a:stretch>
        </p:blipFill>
        <p:spPr>
          <a:xfrm>
            <a:off x="7696398" y="5279920"/>
            <a:ext cx="1170672" cy="1340275"/>
          </a:xfrm>
          <a:prstGeom prst="rect">
            <a:avLst/>
          </a:prstGeom>
        </p:spPr>
      </p:pic>
      <p:pic>
        <p:nvPicPr>
          <p:cNvPr id="15" name="Billede 14">
            <a:extLst>
              <a:ext uri="{FF2B5EF4-FFF2-40B4-BE49-F238E27FC236}">
                <a16:creationId xmlns:a16="http://schemas.microsoft.com/office/drawing/2014/main" id="{634D8F59-AC50-45DB-BA7A-539D18D70C87}"/>
              </a:ext>
            </a:extLst>
          </p:cNvPr>
          <p:cNvPicPr>
            <a:picLocks noChangeAspect="1"/>
          </p:cNvPicPr>
          <p:nvPr/>
        </p:nvPicPr>
        <p:blipFill>
          <a:blip r:embed="rId11"/>
          <a:stretch>
            <a:fillRect/>
          </a:stretch>
        </p:blipFill>
        <p:spPr>
          <a:xfrm>
            <a:off x="9120489" y="5049662"/>
            <a:ext cx="2083610" cy="1532706"/>
          </a:xfrm>
          <a:prstGeom prst="rect">
            <a:avLst/>
          </a:prstGeom>
        </p:spPr>
      </p:pic>
    </p:spTree>
    <p:extLst>
      <p:ext uri="{BB962C8B-B14F-4D97-AF65-F5344CB8AC3E}">
        <p14:creationId xmlns:p14="http://schemas.microsoft.com/office/powerpoint/2010/main" val="3596731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2: FAQ – Sti på PC (</a:t>
              </a:r>
              <a:r>
                <a:rPr lang="da-DK" sz="4400" dirty="0" err="1"/>
                <a:t>windows</a:t>
              </a:r>
              <a:r>
                <a:rPr lang="da-DK" sz="4400" dirty="0"/>
                <a:t> 10)</a:t>
              </a:r>
              <a:endParaRPr lang="da-DK" sz="1400" dirty="0"/>
            </a:p>
          </p:txBody>
        </p:sp>
      </p:grpSp>
      <p:sp>
        <p:nvSpPr>
          <p:cNvPr id="8" name="Rektangel 7">
            <a:extLst>
              <a:ext uri="{FF2B5EF4-FFF2-40B4-BE49-F238E27FC236}">
                <a16:creationId xmlns:a16="http://schemas.microsoft.com/office/drawing/2014/main" id="{20E0DD4B-6507-45A5-8546-ADDAAA5A739E}"/>
              </a:ext>
            </a:extLst>
          </p:cNvPr>
          <p:cNvSpPr/>
          <p:nvPr/>
        </p:nvSpPr>
        <p:spPr>
          <a:xfrm>
            <a:off x="1182147" y="1527136"/>
            <a:ext cx="10383454" cy="1705916"/>
          </a:xfrm>
          <a:prstGeom prst="rect">
            <a:avLst/>
          </a:prstGeom>
        </p:spPr>
        <p:txBody>
          <a:bodyPr wrap="square">
            <a:spAutoFit/>
          </a:bodyPr>
          <a:lstStyle/>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Hvordan finder jeg den rigtige sti på PC</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Find placering/fil i file </a:t>
            </a:r>
            <a:r>
              <a:rPr lang="da-DK" sz="1400" dirty="0" err="1">
                <a:latin typeface="Calibri" panose="020F0502020204030204" pitchFamily="34" charset="0"/>
                <a:cs typeface="Calibri" panose="020F0502020204030204" pitchFamily="34" charset="0"/>
              </a:rPr>
              <a:t>explorer</a:t>
            </a:r>
            <a:r>
              <a:rPr lang="da-DK" sz="1400" dirty="0">
                <a:latin typeface="Calibri" panose="020F0502020204030204" pitchFamily="34" charset="0"/>
                <a:cs typeface="Calibri" panose="020F0502020204030204" pitchFamily="34" charset="0"/>
              </a:rPr>
              <a:t>. Marker filen. Tryk og hold shift samtidigt med højreklik. Så kommer kontekst menu med mulighed for at kopiere sti. Brug </a:t>
            </a:r>
            <a:r>
              <a:rPr lang="da-DK" sz="1400" dirty="0" err="1">
                <a:latin typeface="Calibri" panose="020F0502020204030204" pitchFamily="34" charset="0"/>
                <a:cs typeface="Calibri" panose="020F0502020204030204" pitchFamily="34" charset="0"/>
              </a:rPr>
              <a:t>ctrl</a:t>
            </a:r>
            <a:r>
              <a:rPr lang="da-DK" sz="1400" dirty="0">
                <a:latin typeface="Calibri" panose="020F0502020204030204" pitchFamily="34" charset="0"/>
                <a:cs typeface="Calibri" panose="020F0502020204030204" pitchFamily="34" charset="0"/>
              </a:rPr>
              <a:t>-v i Thonny til at få fuld sti </a:t>
            </a:r>
            <a:r>
              <a:rPr lang="da-DK" sz="1400" dirty="0" err="1">
                <a:latin typeface="Calibri" panose="020F0502020204030204" pitchFamily="34" charset="0"/>
                <a:cs typeface="Calibri" panose="020F0502020204030204" pitchFamily="34" charset="0"/>
              </a:rPr>
              <a:t>incl</a:t>
            </a:r>
            <a:r>
              <a:rPr lang="da-DK" sz="1400" dirty="0">
                <a:latin typeface="Calibri" panose="020F0502020204030204" pitchFamily="34" charset="0"/>
                <a:cs typeface="Calibri" panose="020F0502020204030204" pitchFamily="34" charset="0"/>
              </a:rPr>
              <a:t>. fil navn kopieret ind.</a:t>
            </a:r>
          </a:p>
          <a:p>
            <a:pPr lvl="0" fontAlgn="ctr">
              <a:lnSpc>
                <a:spcPct val="107000"/>
              </a:lnSpc>
              <a:spcAft>
                <a:spcPts val="0"/>
              </a:spcAft>
              <a:tabLst>
                <a:tab pos="457200" algn="l"/>
              </a:tabLst>
            </a:pPr>
            <a:r>
              <a:rPr lang="da-DK" sz="1400" b="1" dirty="0">
                <a:latin typeface="Calibri" panose="020F0502020204030204" pitchFamily="34" charset="0"/>
                <a:cs typeface="Calibri" panose="020F0502020204030204" pitchFamily="34" charset="0"/>
              </a:rPr>
              <a:t>BEMÆRK at sti så er med backslash </a:t>
            </a:r>
            <a:r>
              <a:rPr lang="da-DK" sz="1400" dirty="0">
                <a:latin typeface="Calibri" panose="020F0502020204030204" pitchFamily="34" charset="0"/>
                <a:cs typeface="Calibri" panose="020F0502020204030204" pitchFamily="34" charset="0"/>
              </a:rPr>
              <a:t>– Det bør ændres til </a:t>
            </a:r>
            <a:r>
              <a:rPr lang="da-DK" sz="1400" dirty="0" err="1">
                <a:latin typeface="Calibri" panose="020F0502020204030204" pitchFamily="34" charset="0"/>
                <a:cs typeface="Calibri" panose="020F0502020204030204" pitchFamily="34" charset="0"/>
              </a:rPr>
              <a:t>forwardslash</a:t>
            </a:r>
            <a:r>
              <a:rPr lang="da-DK" sz="1400" dirty="0">
                <a:latin typeface="Calibri" panose="020F0502020204030204" pitchFamily="34" charset="0"/>
                <a:cs typeface="Calibri" panose="020F0502020204030204" pitchFamily="34" charset="0"/>
              </a:rPr>
              <a:t> eller </a:t>
            </a:r>
            <a:r>
              <a:rPr lang="da-DK" sz="1400" dirty="0" err="1">
                <a:latin typeface="Calibri" panose="020F0502020204030204" pitchFamily="34" charset="0"/>
                <a:cs typeface="Calibri" panose="020F0502020204030204" pitchFamily="34" charset="0"/>
              </a:rPr>
              <a:t>dobbeltslash</a:t>
            </a:r>
            <a:r>
              <a:rPr lang="da-DK" sz="1400" dirty="0">
                <a:latin typeface="Calibri" panose="020F0502020204030204" pitchFamily="34" charset="0"/>
                <a:cs typeface="Calibri" panose="020F0502020204030204" pitchFamily="34" charset="0"/>
              </a:rPr>
              <a:t> for ikke at få andre problemer!!</a:t>
            </a: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Se selvstændig slide om det.</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p:txBody>
      </p:sp>
      <p:pic>
        <p:nvPicPr>
          <p:cNvPr id="1026" name="Picture 2" descr="Denne pc &#10;div omkring fonde &#10;Notebooks &#10;Python test app &#10;sigma studio beocreate sample &#10;Uploads til OneNote &#10;Lokal disk &#10;LKMI &#10;Iklh &#10;lyde div &#10;Baby-20sek &#10;Buzzer- &#10;Crash-2 &#10;Creakin &#10;C Klan &#10;Ding-l &#10;fugle-6 &#10;MCjingl &#10;M otor- &#10;owl &#10;Søg i div &#10;Sound Hub Denmark A S &#10;STEM - Kit projekt - Dokumenter &#10;Denne pc &#10;3D-objekter &#10;Billeder &#10;Dokumenter &#10;Musik &#10;Overførsler &#10;Skrivebord &#10;Videoer &#10;Lokal disk &#10;Netværk &#10;Føj til Wlndows Media Player-afspilningsliste &#10;Afspil med Windows Media Player &#10;Enhedsstreaming &#10;Flyt til OneDrive &#10;7-Zip &#10;CRC SHA &#10;Del &#10;Åbn med &#10;Scan With Security Manager AV Defender &#10;Kopiér som sti &#10;Gendan tidligere versioner &#10;Send til &#10;Klip &#10;Kopiér &#10;Opret genvej &#10;Slet &#10;Længde: &#10;størrelse: 3,36 MB &#10;Længde: &#10;Størrelse KB &#10;LængV. &#10;Størrelse 118 KB &#10;Længde: &#10;størrelse: 602 KB &#10;Længde: &#10;Størrelse 270 KB &#10;Længde: 00:00:06 &#10;Størrelse 1,04 MB &#10;Længde. &#10;Størrelse: 1,26 MB &#10;Længde: &#10;Størrelse: 3,43 MB &#10;Længde: ">
            <a:extLst>
              <a:ext uri="{FF2B5EF4-FFF2-40B4-BE49-F238E27FC236}">
                <a16:creationId xmlns:a16="http://schemas.microsoft.com/office/drawing/2014/main" id="{FE8BBBB4-CA78-466B-884D-1DB5FB86B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147" y="3072865"/>
            <a:ext cx="7470965" cy="295600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onny - @ I : 35 &#10;File Edit Run Device Tools Help &#10;cuntitled&gt; • &#10;test I -py test2.py testg.py • &#10;1 &quot;C: \LKM1\1yde\div\Buzzer-1sec . wav' &#10;2 ">
            <a:extLst>
              <a:ext uri="{FF2B5EF4-FFF2-40B4-BE49-F238E27FC236}">
                <a16:creationId xmlns:a16="http://schemas.microsoft.com/office/drawing/2014/main" id="{AA6FFFA5-DC48-47A8-B8FB-8CE3189CA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73" y="5165229"/>
            <a:ext cx="40767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28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5E99A0A7-2441-4306-B5E5-990D62420566}"/>
              </a:ext>
            </a:extLst>
          </p:cNvPr>
          <p:cNvPicPr>
            <a:picLocks noChangeAspect="1"/>
          </p:cNvPicPr>
          <p:nvPr/>
        </p:nvPicPr>
        <p:blipFill>
          <a:blip r:embed="rId3"/>
          <a:stretch>
            <a:fillRect/>
          </a:stretch>
        </p:blipFill>
        <p:spPr>
          <a:xfrm>
            <a:off x="1899720" y="4071708"/>
            <a:ext cx="7712108" cy="2027096"/>
          </a:xfrm>
          <a:prstGeom prst="rect">
            <a:avLst/>
          </a:prstGeom>
        </p:spPr>
      </p:pic>
      <p:grpSp>
        <p:nvGrpSpPr>
          <p:cNvPr id="4" name="Gruppe 3">
            <a:extLst>
              <a:ext uri="{FF2B5EF4-FFF2-40B4-BE49-F238E27FC236}">
                <a16:creationId xmlns:a16="http://schemas.microsoft.com/office/drawing/2014/main" id="{EA672EBD-E83A-482C-9414-56365B118023}"/>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8D8510CC-D1D8-42E5-8CA8-1A9F838AE62F}"/>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44E02E8-49F7-49E8-AC43-6BEE549D0F07}"/>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0583C9FB-BA42-44D6-8611-D43A3AE0CFE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4020A868-4E9F-4122-B3A9-601C742C9D68}"/>
                </a:ext>
              </a:extLst>
            </p:cNvPr>
            <p:cNvSpPr txBox="1"/>
            <p:nvPr/>
          </p:nvSpPr>
          <p:spPr>
            <a:xfrm>
              <a:off x="778117" y="488235"/>
              <a:ext cx="9137407" cy="769441"/>
            </a:xfrm>
            <a:prstGeom prst="rect">
              <a:avLst/>
            </a:prstGeom>
            <a:noFill/>
          </p:spPr>
          <p:txBody>
            <a:bodyPr wrap="square" rtlCol="0">
              <a:spAutoFit/>
            </a:bodyPr>
            <a:lstStyle/>
            <a:p>
              <a:r>
                <a:rPr lang="da-DK" sz="4400" dirty="0"/>
                <a:t>Spor 2: FAQ – Sti og filnavne</a:t>
              </a:r>
              <a:endParaRPr lang="da-DK" sz="1400" dirty="0"/>
            </a:p>
          </p:txBody>
        </p:sp>
      </p:grpSp>
      <p:sp>
        <p:nvSpPr>
          <p:cNvPr id="9" name="Tekstfelt 8">
            <a:extLst>
              <a:ext uri="{FF2B5EF4-FFF2-40B4-BE49-F238E27FC236}">
                <a16:creationId xmlns:a16="http://schemas.microsoft.com/office/drawing/2014/main" id="{8C43B38C-42D8-49EA-A9AE-65817E94A12B}"/>
              </a:ext>
            </a:extLst>
          </p:cNvPr>
          <p:cNvSpPr txBox="1"/>
          <p:nvPr/>
        </p:nvSpPr>
        <p:spPr>
          <a:xfrm>
            <a:off x="778117" y="2040383"/>
            <a:ext cx="10603831" cy="2031325"/>
          </a:xfrm>
          <a:prstGeom prst="rect">
            <a:avLst/>
          </a:prstGeom>
          <a:noFill/>
        </p:spPr>
        <p:txBody>
          <a:bodyPr wrap="square">
            <a:spAutoFit/>
          </a:bodyPr>
          <a:lstStyle/>
          <a:p>
            <a:pPr marL="0" indent="0">
              <a:buFontTx/>
              <a:buNone/>
            </a:pPr>
            <a:r>
              <a:rPr lang="da-DK" dirty="0"/>
              <a:t>Man kan også arbejde med relativ file </a:t>
            </a:r>
            <a:r>
              <a:rPr lang="da-DK" dirty="0" err="1"/>
              <a:t>path</a:t>
            </a:r>
            <a:r>
              <a:rPr lang="da-DK" dirty="0"/>
              <a:t> i sine programmer, og dermed gøre dem mere ‘robuste’ ift. placering. </a:t>
            </a:r>
          </a:p>
          <a:p>
            <a:pPr marL="0" indent="0">
              <a:buFontTx/>
              <a:buNone/>
            </a:pPr>
            <a:endParaRPr lang="da-DK" dirty="0"/>
          </a:p>
          <a:p>
            <a:pPr marL="0" indent="0">
              <a:buFontTx/>
              <a:buNone/>
            </a:pPr>
            <a:r>
              <a:rPr lang="da-DK" dirty="0"/>
              <a:t>Man kan så eksempelvis have en folder med programmet og under det have en underfolder med lydfiler. </a:t>
            </a:r>
          </a:p>
          <a:p>
            <a:pPr marL="0" indent="0">
              <a:buFontTx/>
              <a:buNone/>
            </a:pPr>
            <a:r>
              <a:rPr lang="da-DK" dirty="0"/>
              <a:t>Hvor programdirektoriet så er placeret (på forskellige maskiner) kan man så finde program teknisk. </a:t>
            </a:r>
          </a:p>
          <a:p>
            <a:pPr marL="0" indent="0">
              <a:buFontTx/>
              <a:buNone/>
            </a:pPr>
            <a:r>
              <a:rPr lang="da-DK" dirty="0"/>
              <a:t>Det dykker vi ikke mere ned i her, men man kan prøve nedenstående kode (på både PC/MAC og PI)</a:t>
            </a:r>
          </a:p>
          <a:p>
            <a:pPr marL="0" indent="0">
              <a:buFontTx/>
              <a:buNone/>
            </a:pPr>
            <a:endParaRPr lang="da-DK" dirty="0"/>
          </a:p>
        </p:txBody>
      </p:sp>
    </p:spTree>
    <p:extLst>
      <p:ext uri="{BB962C8B-B14F-4D97-AF65-F5344CB8AC3E}">
        <p14:creationId xmlns:p14="http://schemas.microsoft.com/office/powerpoint/2010/main" val="3454643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2: FAQ – Sti på MAC (OSX)</a:t>
              </a:r>
              <a:endParaRPr lang="da-DK" sz="1400" dirty="0"/>
            </a:p>
          </p:txBody>
        </p:sp>
      </p:grpSp>
      <p:sp>
        <p:nvSpPr>
          <p:cNvPr id="8" name="Rektangel 7">
            <a:extLst>
              <a:ext uri="{FF2B5EF4-FFF2-40B4-BE49-F238E27FC236}">
                <a16:creationId xmlns:a16="http://schemas.microsoft.com/office/drawing/2014/main" id="{20E0DD4B-6507-45A5-8546-ADDAAA5A739E}"/>
              </a:ext>
            </a:extLst>
          </p:cNvPr>
          <p:cNvSpPr/>
          <p:nvPr/>
        </p:nvSpPr>
        <p:spPr>
          <a:xfrm>
            <a:off x="1182147" y="1527136"/>
            <a:ext cx="10383454" cy="1475404"/>
          </a:xfrm>
          <a:prstGeom prst="rect">
            <a:avLst/>
          </a:prstGeom>
        </p:spPr>
        <p:txBody>
          <a:bodyPr wrap="square">
            <a:spAutoFit/>
          </a:bodyPr>
          <a:lstStyle/>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Hvordan finder jeg den rigtige sti på MAC</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Find fil og marker den – Brug </a:t>
            </a:r>
            <a:r>
              <a:rPr lang="da-DK" sz="1400" dirty="0" err="1">
                <a:latin typeface="Calibri" panose="020F0502020204030204" pitchFamily="34" charset="0"/>
                <a:cs typeface="Calibri" panose="020F0502020204030204" pitchFamily="34" charset="0"/>
              </a:rPr>
              <a:t>context</a:t>
            </a:r>
            <a:r>
              <a:rPr lang="da-DK" sz="1400" dirty="0">
                <a:latin typeface="Calibri" panose="020F0502020204030204" pitchFamily="34" charset="0"/>
                <a:cs typeface="Calibri" panose="020F0502020204030204" pitchFamily="34" charset="0"/>
              </a:rPr>
              <a:t> menu (to fingre og tryk ??). Brug kopi som sti. Kopier til Thonny.</a:t>
            </a:r>
          </a:p>
          <a:p>
            <a:pPr lvl="0" fontAlgn="ctr">
              <a:lnSpc>
                <a:spcPct val="107000"/>
              </a:lnSpc>
              <a:spcAft>
                <a:spcPts val="0"/>
              </a:spcAft>
              <a:tabLst>
                <a:tab pos="457200" algn="l"/>
              </a:tabLst>
            </a:pPr>
            <a:r>
              <a:rPr lang="da-DK" sz="1400" b="1" dirty="0">
                <a:latin typeface="Calibri" panose="020F0502020204030204" pitchFamily="34" charset="0"/>
                <a:cs typeface="Calibri" panose="020F0502020204030204" pitchFamily="34" charset="0"/>
              </a:rPr>
              <a:t>CHECK om sti så er med backslash </a:t>
            </a:r>
            <a:r>
              <a:rPr lang="da-DK" sz="1400" dirty="0">
                <a:latin typeface="Calibri" panose="020F0502020204030204" pitchFamily="34" charset="0"/>
                <a:cs typeface="Calibri" panose="020F0502020204030204" pitchFamily="34" charset="0"/>
              </a:rPr>
              <a:t>– Det bør ændres til </a:t>
            </a:r>
            <a:r>
              <a:rPr lang="da-DK" sz="1400" dirty="0" err="1">
                <a:latin typeface="Calibri" panose="020F0502020204030204" pitchFamily="34" charset="0"/>
                <a:cs typeface="Calibri" panose="020F0502020204030204" pitchFamily="34" charset="0"/>
              </a:rPr>
              <a:t>forwardslash</a:t>
            </a:r>
            <a:r>
              <a:rPr lang="da-DK" sz="1400" dirty="0">
                <a:latin typeface="Calibri" panose="020F0502020204030204" pitchFamily="34" charset="0"/>
                <a:cs typeface="Calibri" panose="020F0502020204030204" pitchFamily="34" charset="0"/>
              </a:rPr>
              <a:t> eller </a:t>
            </a:r>
            <a:r>
              <a:rPr lang="da-DK" sz="1400" dirty="0" err="1">
                <a:latin typeface="Calibri" panose="020F0502020204030204" pitchFamily="34" charset="0"/>
                <a:cs typeface="Calibri" panose="020F0502020204030204" pitchFamily="34" charset="0"/>
              </a:rPr>
              <a:t>dobbeltslash</a:t>
            </a:r>
            <a:r>
              <a:rPr lang="da-DK" sz="1400" dirty="0">
                <a:latin typeface="Calibri" panose="020F0502020204030204" pitchFamily="34" charset="0"/>
                <a:cs typeface="Calibri" panose="020F0502020204030204" pitchFamily="34" charset="0"/>
              </a:rPr>
              <a:t> for ikke at få andre problemer!!</a:t>
            </a: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Se selvstændig slide om det.</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p:txBody>
      </p:sp>
      <p:pic>
        <p:nvPicPr>
          <p:cNvPr id="2049" name="Picture 1" descr="Copy File Paths From The Context Menu &#10;The context menu on your Mac is a really powerful tool as &#10;your-files-than just-lettincygu-xe.name-ude.leteygurfiles &#10;One Of the useful and hidden options in your context menu lets you directly copy the path &#10;Of a file to your clipboard. &#10;autum &#10;Open &#10;Always Open With &#10;Move to Trash &#10;Show Inspector &#10;Rename &#10;Compress &quot;autumn.heic&quot; &#10;Duplicate &#10;Make Alias &#10;Slideshow &quot;autumn.heic&quot; &#10;Share &#10;Copy &quot;autumn.heic&quot; as Pathname &#10;Clean Up Selection ">
            <a:extLst>
              <a:ext uri="{FF2B5EF4-FFF2-40B4-BE49-F238E27FC236}">
                <a16:creationId xmlns:a16="http://schemas.microsoft.com/office/drawing/2014/main" id="{056888C5-627C-490B-95E1-AAA058A37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671" y="3233052"/>
            <a:ext cx="3580059" cy="3090698"/>
          </a:xfrm>
          <a:prstGeom prst="rect">
            <a:avLst/>
          </a:prstGeom>
          <a:noFill/>
          <a:extLst>
            <a:ext uri="{909E8E84-426E-40DD-AFC4-6F175D3DCCD1}">
              <a14:hiddenFill xmlns:a14="http://schemas.microsoft.com/office/drawing/2010/main">
                <a:solidFill>
                  <a:srgbClr val="FFFFFF"/>
                </a:solidFill>
              </a14:hiddenFill>
            </a:ext>
          </a:extLst>
        </p:spPr>
      </p:pic>
      <p:pic>
        <p:nvPicPr>
          <p:cNvPr id="7" name="Billede 6">
            <a:extLst>
              <a:ext uri="{FF2B5EF4-FFF2-40B4-BE49-F238E27FC236}">
                <a16:creationId xmlns:a16="http://schemas.microsoft.com/office/drawing/2014/main" id="{425D2642-F93E-40A1-BD19-776E57492B85}"/>
              </a:ext>
            </a:extLst>
          </p:cNvPr>
          <p:cNvPicPr>
            <a:picLocks noChangeAspect="1"/>
          </p:cNvPicPr>
          <p:nvPr/>
        </p:nvPicPr>
        <p:blipFill>
          <a:blip r:embed="rId5"/>
          <a:stretch>
            <a:fillRect/>
          </a:stretch>
        </p:blipFill>
        <p:spPr>
          <a:xfrm>
            <a:off x="5709730" y="4096005"/>
            <a:ext cx="4136914" cy="1293699"/>
          </a:xfrm>
          <a:prstGeom prst="rect">
            <a:avLst/>
          </a:prstGeom>
        </p:spPr>
      </p:pic>
    </p:spTree>
    <p:extLst>
      <p:ext uri="{BB962C8B-B14F-4D97-AF65-F5344CB8AC3E}">
        <p14:creationId xmlns:p14="http://schemas.microsoft.com/office/powerpoint/2010/main" val="299057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Spor 2: FAQ </a:t>
              </a:r>
              <a:r>
                <a:rPr lang="da-DK" sz="2800" dirty="0"/>
                <a:t>– forward ”/” eller </a:t>
              </a:r>
              <a:r>
                <a:rPr lang="da-DK" sz="2800" dirty="0" err="1"/>
                <a:t>backwardslash</a:t>
              </a:r>
              <a:r>
                <a:rPr lang="da-DK" sz="2800" dirty="0"/>
                <a:t> ”\”</a:t>
              </a:r>
            </a:p>
          </p:txBody>
        </p:sp>
      </p:grpSp>
      <p:sp>
        <p:nvSpPr>
          <p:cNvPr id="8" name="Rektangel 7">
            <a:extLst>
              <a:ext uri="{FF2B5EF4-FFF2-40B4-BE49-F238E27FC236}">
                <a16:creationId xmlns:a16="http://schemas.microsoft.com/office/drawing/2014/main" id="{20E0DD4B-6507-45A5-8546-ADDAAA5A739E}"/>
              </a:ext>
            </a:extLst>
          </p:cNvPr>
          <p:cNvSpPr/>
          <p:nvPr/>
        </p:nvSpPr>
        <p:spPr>
          <a:xfrm>
            <a:off x="1182147" y="1527136"/>
            <a:ext cx="10383454" cy="1244893"/>
          </a:xfrm>
          <a:prstGeom prst="rect">
            <a:avLst/>
          </a:prstGeom>
        </p:spPr>
        <p:txBody>
          <a:bodyPr wrap="square" anchor="t">
            <a:spAutoFit/>
          </a:bodyPr>
          <a:lstStyle/>
          <a:p>
            <a:pPr fontAlgn="ctr">
              <a:lnSpc>
                <a:spcPct val="107000"/>
              </a:lnSpc>
              <a:tabLst>
                <a:tab pos="457200" algn="l"/>
              </a:tabLst>
            </a:pPr>
            <a:r>
              <a:rPr lang="da-DK" sz="1400" dirty="0">
                <a:latin typeface="Calibri"/>
                <a:cs typeface="Calibri"/>
              </a:rPr>
              <a:t>Er der forskel på at bruge forward- eller </a:t>
            </a:r>
            <a:r>
              <a:rPr lang="da-DK" sz="1400" dirty="0" err="1">
                <a:latin typeface="Calibri"/>
                <a:cs typeface="Calibri"/>
              </a:rPr>
              <a:t>backward</a:t>
            </a:r>
            <a:r>
              <a:rPr lang="da-DK" sz="1400" dirty="0">
                <a:latin typeface="Calibri"/>
                <a:cs typeface="Calibri"/>
              </a:rPr>
              <a:t> </a:t>
            </a:r>
            <a:r>
              <a:rPr lang="da-DK" sz="1400" dirty="0" err="1">
                <a:latin typeface="Calibri"/>
                <a:cs typeface="Calibri"/>
              </a:rPr>
              <a:t>slash</a:t>
            </a:r>
            <a:r>
              <a:rPr lang="da-DK" sz="1400" dirty="0">
                <a:latin typeface="Calibri"/>
                <a:cs typeface="Calibri"/>
              </a:rPr>
              <a:t> i sti navne når lydfiler skal udpeges?</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JA- Backslash udpeger specialtegn i kombination med andre tegn så den skal man være forsigtig med</a:t>
            </a:r>
          </a:p>
          <a:p>
            <a:pPr fontAlgn="ctr">
              <a:lnSpc>
                <a:spcPct val="107000"/>
              </a:lnSpc>
              <a:tabLst>
                <a:tab pos="457200" algn="l"/>
              </a:tabLst>
            </a:pPr>
            <a:r>
              <a:rPr lang="da-DK" sz="1400" dirty="0">
                <a:latin typeface="Calibri"/>
                <a:cs typeface="Calibri"/>
              </a:rPr>
              <a:t>– Kør slashtest.py i Thonny fra til illustration.</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p:txBody>
      </p:sp>
      <p:pic>
        <p:nvPicPr>
          <p:cNvPr id="3073" name="Picture 1" descr="Escape Sequence &#10;\ newline &#10;\ 000 &#10;\xhh... &#10;Meaning &#10;Ignored &#10;Backslash (X) &#10;Single quote ( ' ) &#10;Double quote (&quot;) &#10;ASCII Bell (BEL) &#10;ASCII Backspace (BS) &#10;ASCII Formfeed (FF) &#10;ASCII Linefeed (LF) &#10;ASCII Carriage Return (CR) &#10;ASCII Horizontal Tab (TAB) &#10;ASCII Vertical Tab (VT) &#10;ASCII character with octal value 000 &#10;ASCII character with hex value hh.. ">
            <a:extLst>
              <a:ext uri="{FF2B5EF4-FFF2-40B4-BE49-F238E27FC236}">
                <a16:creationId xmlns:a16="http://schemas.microsoft.com/office/drawing/2014/main" id="{3A02B960-8E87-4940-9B36-2C67D983C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520" y="2567481"/>
            <a:ext cx="2254072" cy="17230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27FCA0B-4E52-4EFD-B37B-F013CECA5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353" y="2835382"/>
            <a:ext cx="4108447" cy="1922753"/>
          </a:xfrm>
          <a:prstGeom prst="rect">
            <a:avLst/>
          </a:prstGeom>
          <a:noFill/>
          <a:extLst>
            <a:ext uri="{909E8E84-426E-40DD-AFC4-6F175D3DCCD1}">
              <a14:hiddenFill xmlns:a14="http://schemas.microsoft.com/office/drawing/2010/main">
                <a:solidFill>
                  <a:srgbClr val="FFFFFF"/>
                </a:solidFill>
              </a14:hiddenFill>
            </a:ext>
          </a:extLst>
        </p:spPr>
      </p:pic>
      <p:pic>
        <p:nvPicPr>
          <p:cNvPr id="9" name="Billede 8">
            <a:extLst>
              <a:ext uri="{FF2B5EF4-FFF2-40B4-BE49-F238E27FC236}">
                <a16:creationId xmlns:a16="http://schemas.microsoft.com/office/drawing/2014/main" id="{C5734CEC-83B5-4197-9F6A-06B951CB8B41}"/>
              </a:ext>
            </a:extLst>
          </p:cNvPr>
          <p:cNvPicPr>
            <a:picLocks noChangeAspect="1"/>
          </p:cNvPicPr>
          <p:nvPr/>
        </p:nvPicPr>
        <p:blipFill>
          <a:blip r:embed="rId6"/>
          <a:stretch>
            <a:fillRect/>
          </a:stretch>
        </p:blipFill>
        <p:spPr>
          <a:xfrm>
            <a:off x="1605019" y="4821488"/>
            <a:ext cx="2439432" cy="1634323"/>
          </a:xfrm>
          <a:prstGeom prst="rect">
            <a:avLst/>
          </a:prstGeom>
        </p:spPr>
      </p:pic>
      <p:pic>
        <p:nvPicPr>
          <p:cNvPr id="11" name="Billede 10">
            <a:extLst>
              <a:ext uri="{FF2B5EF4-FFF2-40B4-BE49-F238E27FC236}">
                <a16:creationId xmlns:a16="http://schemas.microsoft.com/office/drawing/2014/main" id="{9ABA8EB6-0279-4F87-9A19-7F39E3E602D4}"/>
              </a:ext>
            </a:extLst>
          </p:cNvPr>
          <p:cNvPicPr>
            <a:picLocks noChangeAspect="1"/>
          </p:cNvPicPr>
          <p:nvPr/>
        </p:nvPicPr>
        <p:blipFill>
          <a:blip r:embed="rId7"/>
          <a:stretch>
            <a:fillRect/>
          </a:stretch>
        </p:blipFill>
        <p:spPr>
          <a:xfrm>
            <a:off x="7208520" y="4758135"/>
            <a:ext cx="3575975" cy="1688867"/>
          </a:xfrm>
          <a:prstGeom prst="rect">
            <a:avLst/>
          </a:prstGeom>
        </p:spPr>
      </p:pic>
    </p:spTree>
    <p:extLst>
      <p:ext uri="{BB962C8B-B14F-4D97-AF65-F5344CB8AC3E}">
        <p14:creationId xmlns:p14="http://schemas.microsoft.com/office/powerpoint/2010/main" val="3611702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LINKS</a:t>
            </a:r>
          </a:p>
        </p:txBody>
      </p:sp>
      <p:grpSp>
        <p:nvGrpSpPr>
          <p:cNvPr id="6" name="Gruppe 5">
            <a:extLst>
              <a:ext uri="{FF2B5EF4-FFF2-40B4-BE49-F238E27FC236}">
                <a16:creationId xmlns:a16="http://schemas.microsoft.com/office/drawing/2014/main" id="{4B03F682-1003-40C1-8FDF-2646C257BB2E}"/>
              </a:ext>
            </a:extLst>
          </p:cNvPr>
          <p:cNvGrpSpPr/>
          <p:nvPr/>
        </p:nvGrpSpPr>
        <p:grpSpPr>
          <a:xfrm>
            <a:off x="778117" y="365125"/>
            <a:ext cx="10941707" cy="880659"/>
            <a:chOff x="778117" y="365125"/>
            <a:chExt cx="10941707" cy="880659"/>
          </a:xfrm>
        </p:grpSpPr>
        <p:grpSp>
          <p:nvGrpSpPr>
            <p:cNvPr id="7" name="Gruppe 6">
              <a:extLst>
                <a:ext uri="{FF2B5EF4-FFF2-40B4-BE49-F238E27FC236}">
                  <a16:creationId xmlns:a16="http://schemas.microsoft.com/office/drawing/2014/main" id="{9A0E5E14-55FC-4C58-99D2-F2BD0DAF12E2}"/>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751935F4-B66F-4352-91A0-A81F62F1457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56342602-815B-42AD-9D30-EA488C13E6B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787C941C-6259-476E-A4C1-3CFDB85262D6}"/>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4141739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2 </a:t>
              </a:r>
              <a:r>
                <a:rPr lang="da-DK" sz="1400" dirty="0"/>
                <a:t>Links til supplerende materiale</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7" y="1763208"/>
            <a:ext cx="8421301" cy="4401205"/>
          </a:xfrm>
          <a:prstGeom prst="rect">
            <a:avLst/>
          </a:prstGeom>
          <a:noFill/>
        </p:spPr>
        <p:txBody>
          <a:bodyPr wrap="square" rtlCol="0">
            <a:spAutoFit/>
          </a:bodyPr>
          <a:lstStyle/>
          <a:p>
            <a:r>
              <a:rPr lang="da-DK" sz="1400" dirty="0"/>
              <a:t>Fra slide 3 – gentagelse af links fra spor 1 til fundament omkring udviklingsmiljø:</a:t>
            </a:r>
          </a:p>
          <a:p>
            <a:endParaRPr lang="da-DK" sz="1400" dirty="0"/>
          </a:p>
          <a:p>
            <a:r>
              <a:rPr lang="da-DK" sz="1400" dirty="0">
                <a:hlinkClick r:id="rId4"/>
              </a:rPr>
              <a:t>Thonny, Python IDE for </a:t>
            </a:r>
            <a:r>
              <a:rPr lang="da-DK" sz="1400" dirty="0" err="1">
                <a:hlinkClick r:id="rId4"/>
              </a:rPr>
              <a:t>beginners</a:t>
            </a:r>
            <a:endParaRPr lang="da-DK" sz="1400" dirty="0"/>
          </a:p>
          <a:p>
            <a:endParaRPr lang="da-DK" sz="1400" dirty="0"/>
          </a:p>
          <a:p>
            <a:r>
              <a:rPr lang="da-DK" sz="1400" dirty="0">
                <a:hlinkClick r:id="rId5"/>
              </a:rPr>
              <a:t>Python </a:t>
            </a:r>
            <a:r>
              <a:rPr lang="da-DK" sz="1400" dirty="0" err="1">
                <a:hlinkClick r:id="rId5"/>
              </a:rPr>
              <a:t>Tutorial</a:t>
            </a:r>
            <a:r>
              <a:rPr lang="da-DK" sz="1400" dirty="0">
                <a:hlinkClick r:id="rId5"/>
              </a:rPr>
              <a:t> (w3schools.com)</a:t>
            </a:r>
            <a:endParaRPr lang="da-DK" sz="1400" dirty="0"/>
          </a:p>
          <a:p>
            <a:endParaRPr lang="da-DK" sz="1400" dirty="0"/>
          </a:p>
          <a:p>
            <a:r>
              <a:rPr lang="da-DK" sz="1400" dirty="0">
                <a:hlinkClick r:id="rId6"/>
              </a:rPr>
              <a:t>BBC micro:bit MicroPython </a:t>
            </a:r>
            <a:r>
              <a:rPr lang="da-DK" sz="1400" dirty="0" err="1">
                <a:hlinkClick r:id="rId6"/>
              </a:rPr>
              <a:t>documentation</a:t>
            </a:r>
            <a:r>
              <a:rPr lang="da-DK" sz="1400" dirty="0">
                <a:hlinkClick r:id="rId6"/>
              </a:rPr>
              <a:t> — BBC micro:bit MicroPython 1.0.1 </a:t>
            </a:r>
            <a:r>
              <a:rPr lang="da-DK" sz="1400" dirty="0" err="1">
                <a:hlinkClick r:id="rId6"/>
              </a:rPr>
              <a:t>documentation</a:t>
            </a:r>
            <a:r>
              <a:rPr lang="da-DK" sz="1400" dirty="0">
                <a:hlinkClick r:id="rId6"/>
              </a:rPr>
              <a:t> (microbit-micropython.readthedocs.io)</a:t>
            </a:r>
            <a:endParaRPr lang="da-DK" sz="1400" dirty="0"/>
          </a:p>
          <a:p>
            <a:endParaRPr lang="da-DK" sz="1400" dirty="0"/>
          </a:p>
          <a:p>
            <a:r>
              <a:rPr lang="da-DK" sz="1400" dirty="0"/>
              <a:t>Fra Slide 2 – HW referencer</a:t>
            </a:r>
          </a:p>
          <a:p>
            <a:r>
              <a:rPr lang="da-DK" sz="1400" dirty="0">
                <a:hlinkClick r:id="rId7"/>
              </a:rPr>
              <a:t>Buy a </a:t>
            </a:r>
            <a:r>
              <a:rPr lang="da-DK" sz="1400" dirty="0" err="1">
                <a:hlinkClick r:id="rId7"/>
              </a:rPr>
              <a:t>IQaudio</a:t>
            </a:r>
            <a:r>
              <a:rPr lang="da-DK" sz="1400" dirty="0">
                <a:hlinkClick r:id="rId7"/>
              </a:rPr>
              <a:t> DAC+ – Raspberry Pi</a:t>
            </a:r>
            <a:r>
              <a:rPr lang="da-DK" sz="1400" dirty="0"/>
              <a:t> – Fungerer direkte med Raspberry OS. Og SD image til LYD-Kit.</a:t>
            </a:r>
          </a:p>
          <a:p>
            <a:r>
              <a:rPr lang="da-DK" sz="1400" dirty="0" err="1">
                <a:hlinkClick r:id="rId8"/>
              </a:rPr>
              <a:t>HiFiBerry</a:t>
            </a:r>
            <a:r>
              <a:rPr lang="da-DK" sz="1400" dirty="0">
                <a:hlinkClick r:id="rId8"/>
              </a:rPr>
              <a:t> Amp2 | </a:t>
            </a:r>
            <a:r>
              <a:rPr lang="da-DK" sz="1400" dirty="0" err="1">
                <a:hlinkClick r:id="rId8"/>
              </a:rPr>
              <a:t>HiFiBerry</a:t>
            </a:r>
            <a:r>
              <a:rPr lang="da-DK" sz="1400" dirty="0"/>
              <a:t>                - Kræver en ændring i config.txt- (se slide 31)</a:t>
            </a:r>
          </a:p>
          <a:p>
            <a:endParaRPr lang="da-DK" sz="1400" dirty="0"/>
          </a:p>
          <a:p>
            <a:r>
              <a:rPr lang="da-DK" sz="1400" dirty="0"/>
              <a:t>Begge kan købes i forskellige danske online butikker. Ex.</a:t>
            </a:r>
          </a:p>
          <a:p>
            <a:endParaRPr lang="da-DK" sz="1400" dirty="0"/>
          </a:p>
          <a:p>
            <a:r>
              <a:rPr lang="da-DK" sz="1400" dirty="0" err="1">
                <a:hlinkClick r:id="rId9"/>
              </a:rPr>
              <a:t>HiFiBerry</a:t>
            </a:r>
            <a:r>
              <a:rPr lang="da-DK" sz="1400" dirty="0">
                <a:hlinkClick r:id="rId9"/>
              </a:rPr>
              <a:t> AMP2 • RaspberryPi.dk</a:t>
            </a:r>
            <a:endParaRPr lang="da-DK" sz="1400" dirty="0"/>
          </a:p>
          <a:p>
            <a:r>
              <a:rPr lang="da-DK" sz="1400" dirty="0" err="1">
                <a:hlinkClick r:id="rId10"/>
              </a:rPr>
              <a:t>IQaudio</a:t>
            </a:r>
            <a:r>
              <a:rPr lang="da-DK" sz="1400" dirty="0">
                <a:hlinkClick r:id="rId10"/>
              </a:rPr>
              <a:t> </a:t>
            </a:r>
            <a:r>
              <a:rPr lang="da-DK" sz="1400" dirty="0" err="1">
                <a:hlinkClick r:id="rId10"/>
              </a:rPr>
              <a:t>DigiAMP</a:t>
            </a:r>
            <a:r>
              <a:rPr lang="da-DK" sz="1400" dirty="0">
                <a:hlinkClick r:id="rId10"/>
              </a:rPr>
              <a:t>+ Forstærker • RaspberryPi.dk</a:t>
            </a:r>
            <a:endParaRPr lang="da-DK" sz="1400" dirty="0"/>
          </a:p>
          <a:p>
            <a:endParaRPr lang="da-DK" sz="1400" dirty="0"/>
          </a:p>
          <a:p>
            <a:r>
              <a:rPr lang="en-US" sz="1400" dirty="0">
                <a:hlinkClick r:id="rId11"/>
              </a:rPr>
              <a:t>PLS-P830983 - </a:t>
            </a:r>
            <a:r>
              <a:rPr lang="en-US" sz="1400" dirty="0" err="1">
                <a:hlinkClick r:id="rId11"/>
              </a:rPr>
              <a:t>Højttalere</a:t>
            </a:r>
            <a:r>
              <a:rPr lang="en-US" sz="1400" dirty="0">
                <a:hlinkClick r:id="rId11"/>
              </a:rPr>
              <a:t> &amp; PA - FreQuence.dk</a:t>
            </a:r>
            <a:endParaRPr lang="da-DK" sz="1400" dirty="0"/>
          </a:p>
          <a:p>
            <a:endParaRPr lang="da-DK" sz="1400" dirty="0"/>
          </a:p>
        </p:txBody>
      </p:sp>
    </p:spTree>
    <p:extLst>
      <p:ext uri="{BB962C8B-B14F-4D97-AF65-F5344CB8AC3E}">
        <p14:creationId xmlns:p14="http://schemas.microsoft.com/office/powerpoint/2010/main" val="149912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6170CC34-F1A1-4B94-949C-31338B6CDF9D}"/>
              </a:ext>
            </a:extLst>
          </p:cNvPr>
          <p:cNvGrpSpPr/>
          <p:nvPr/>
        </p:nvGrpSpPr>
        <p:grpSpPr>
          <a:xfrm>
            <a:off x="632015" y="2615377"/>
            <a:ext cx="5396062" cy="3029407"/>
            <a:chOff x="632015" y="2615377"/>
            <a:chExt cx="5396062" cy="3029407"/>
          </a:xfrm>
        </p:grpSpPr>
        <p:pic>
          <p:nvPicPr>
            <p:cNvPr id="5" name="Billede 4">
              <a:extLst>
                <a:ext uri="{FF2B5EF4-FFF2-40B4-BE49-F238E27FC236}">
                  <a16:creationId xmlns:a16="http://schemas.microsoft.com/office/drawing/2014/main" id="{EDEB7820-2A1E-4375-8EA4-2198C2805A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76266" y="4319706"/>
              <a:ext cx="230862" cy="169459"/>
            </a:xfrm>
            <a:prstGeom prst="rect">
              <a:avLst/>
            </a:prstGeom>
          </p:spPr>
        </p:pic>
        <p:pic>
          <p:nvPicPr>
            <p:cNvPr id="6" name="Billede 5">
              <a:extLst>
                <a:ext uri="{FF2B5EF4-FFF2-40B4-BE49-F238E27FC236}">
                  <a16:creationId xmlns:a16="http://schemas.microsoft.com/office/drawing/2014/main" id="{1B82BC45-339D-4E96-8059-6DEB2B551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361459" y="4319706"/>
              <a:ext cx="230862" cy="169459"/>
            </a:xfrm>
            <a:prstGeom prst="rect">
              <a:avLst/>
            </a:prstGeom>
          </p:spPr>
        </p:pic>
        <p:pic>
          <p:nvPicPr>
            <p:cNvPr id="7" name="Billede 6">
              <a:extLst>
                <a:ext uri="{FF2B5EF4-FFF2-40B4-BE49-F238E27FC236}">
                  <a16:creationId xmlns:a16="http://schemas.microsoft.com/office/drawing/2014/main" id="{EB98D939-951E-471D-A4E1-3C510E785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8" name="Gruppe 7">
              <a:extLst>
                <a:ext uri="{FF2B5EF4-FFF2-40B4-BE49-F238E27FC236}">
                  <a16:creationId xmlns:a16="http://schemas.microsoft.com/office/drawing/2014/main" id="{12A3EF03-F7A2-4149-8012-ED4339F1165D}"/>
                </a:ext>
              </a:extLst>
            </p:cNvPr>
            <p:cNvGrpSpPr/>
            <p:nvPr/>
          </p:nvGrpSpPr>
          <p:grpSpPr>
            <a:xfrm>
              <a:off x="632015" y="2615377"/>
              <a:ext cx="2373790" cy="515758"/>
              <a:chOff x="253666" y="2393426"/>
              <a:chExt cx="2373790" cy="515758"/>
            </a:xfrm>
          </p:grpSpPr>
          <p:pic>
            <p:nvPicPr>
              <p:cNvPr id="19" name="Billede 18">
                <a:extLst>
                  <a:ext uri="{FF2B5EF4-FFF2-40B4-BE49-F238E27FC236}">
                    <a16:creationId xmlns:a16="http://schemas.microsoft.com/office/drawing/2014/main" id="{50D950C4-E2D0-44E6-B880-5E44FDDD65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20" name="Billede 19">
                <a:extLst>
                  <a:ext uri="{FF2B5EF4-FFF2-40B4-BE49-F238E27FC236}">
                    <a16:creationId xmlns:a16="http://schemas.microsoft.com/office/drawing/2014/main" id="{9D278EDF-174F-4A8B-9C77-1FF8B8AD1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21" name="Picture 1" descr="C:\Users\knudf\AppData\Local\Packages\Microsoft.Office.OneNote_8wekyb3d8bbwe\TempState\msohtmlclip\clip_image001.png">
                <a:extLst>
                  <a:ext uri="{FF2B5EF4-FFF2-40B4-BE49-F238E27FC236}">
                    <a16:creationId xmlns:a16="http://schemas.microsoft.com/office/drawing/2014/main" id="{7ABD7887-D0BC-41CF-8454-A147032C2B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Lige forbindelse 8">
              <a:extLst>
                <a:ext uri="{FF2B5EF4-FFF2-40B4-BE49-F238E27FC236}">
                  <a16:creationId xmlns:a16="http://schemas.microsoft.com/office/drawing/2014/main" id="{8445A0F7-2321-4622-AD3E-4B1D4B81F0C1}"/>
                </a:ext>
              </a:extLst>
            </p:cNvPr>
            <p:cNvCxnSpPr>
              <a:cxnSpLocks/>
              <a:stCxn id="18" idx="2"/>
            </p:cNvCxnSpPr>
            <p:nvPr/>
          </p:nvCxnSpPr>
          <p:spPr>
            <a:xfrm flipH="1" flipV="1">
              <a:off x="1765484" y="3126079"/>
              <a:ext cx="8914" cy="1765868"/>
            </a:xfrm>
            <a:prstGeom prst="line">
              <a:avLst/>
            </a:prstGeom>
          </p:spPr>
          <p:style>
            <a:lnRef idx="3">
              <a:schemeClr val="dk1"/>
            </a:lnRef>
            <a:fillRef idx="0">
              <a:schemeClr val="dk1"/>
            </a:fillRef>
            <a:effectRef idx="2">
              <a:schemeClr val="dk1"/>
            </a:effectRef>
            <a:fontRef idx="minor">
              <a:schemeClr val="tx1"/>
            </a:fontRef>
          </p:style>
        </p:cxnSp>
        <p:grpSp>
          <p:nvGrpSpPr>
            <p:cNvPr id="10" name="Gruppe 9">
              <a:extLst>
                <a:ext uri="{FF2B5EF4-FFF2-40B4-BE49-F238E27FC236}">
                  <a16:creationId xmlns:a16="http://schemas.microsoft.com/office/drawing/2014/main" id="{46A68E58-40FE-4BCF-88C0-981FF0A0C6BE}"/>
                </a:ext>
              </a:extLst>
            </p:cNvPr>
            <p:cNvGrpSpPr/>
            <p:nvPr/>
          </p:nvGrpSpPr>
          <p:grpSpPr>
            <a:xfrm>
              <a:off x="1315626" y="4122506"/>
              <a:ext cx="917544" cy="1492615"/>
              <a:chOff x="1315626" y="4122506"/>
              <a:chExt cx="917544" cy="1492615"/>
            </a:xfrm>
          </p:grpSpPr>
          <p:pic>
            <p:nvPicPr>
              <p:cNvPr id="17" name="Billede 16">
                <a:extLst>
                  <a:ext uri="{FF2B5EF4-FFF2-40B4-BE49-F238E27FC236}">
                    <a16:creationId xmlns:a16="http://schemas.microsoft.com/office/drawing/2014/main" id="{FF5CECD5-FDFF-4CEB-AAEC-90F2A2544A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040" y="4918711"/>
                <a:ext cx="830131" cy="696410"/>
              </a:xfrm>
              <a:prstGeom prst="rect">
                <a:avLst/>
              </a:prstGeom>
            </p:spPr>
          </p:pic>
          <p:sp>
            <p:nvSpPr>
              <p:cNvPr id="18" name="Tekstfelt 17">
                <a:extLst>
                  <a:ext uri="{FF2B5EF4-FFF2-40B4-BE49-F238E27FC236}">
                    <a16:creationId xmlns:a16="http://schemas.microsoft.com/office/drawing/2014/main" id="{C6540BDE-F382-4178-9526-CD9753F79507}"/>
                  </a:ext>
                </a:extLst>
              </p:cNvPr>
              <p:cNvSpPr txBox="1"/>
              <p:nvPr/>
            </p:nvSpPr>
            <p:spPr>
              <a:xfrm>
                <a:off x="1315626" y="4122506"/>
                <a:ext cx="917544" cy="769441"/>
              </a:xfrm>
              <a:prstGeom prst="rect">
                <a:avLst/>
              </a:prstGeom>
              <a:noFill/>
            </p:spPr>
            <p:txBody>
              <a:bodyPr wrap="square" rtlCol="0">
                <a:spAutoFit/>
              </a:bodyPr>
              <a:lstStyle/>
              <a:p>
                <a:r>
                  <a:rPr lang="da-DK" sz="1100" dirty="0"/>
                  <a:t>Id:  </a:t>
                </a:r>
              </a:p>
              <a:p>
                <a:r>
                  <a:rPr lang="da-DK" sz="1100" dirty="0"/>
                  <a:t>Type:  </a:t>
                </a:r>
                <a:endParaRPr lang="da-DK" sz="1100" b="1" dirty="0"/>
              </a:p>
              <a:p>
                <a:r>
                  <a:rPr lang="da-DK" sz="1100" dirty="0"/>
                  <a:t>Key:</a:t>
                </a:r>
              </a:p>
              <a:p>
                <a:r>
                  <a:rPr lang="da-DK" sz="1100" dirty="0"/>
                  <a:t>Value</a:t>
                </a:r>
                <a:r>
                  <a:rPr lang="da-DK" sz="800" dirty="0"/>
                  <a:t>:   </a:t>
                </a:r>
              </a:p>
            </p:txBody>
          </p:sp>
        </p:grpSp>
        <p:grpSp>
          <p:nvGrpSpPr>
            <p:cNvPr id="11" name="Gruppe 10">
              <a:extLst>
                <a:ext uri="{FF2B5EF4-FFF2-40B4-BE49-F238E27FC236}">
                  <a16:creationId xmlns:a16="http://schemas.microsoft.com/office/drawing/2014/main" id="{A588B6DF-CBA8-40D4-9C6F-41DBBAA9B801}"/>
                </a:ext>
              </a:extLst>
            </p:cNvPr>
            <p:cNvGrpSpPr/>
            <p:nvPr/>
          </p:nvGrpSpPr>
          <p:grpSpPr>
            <a:xfrm>
              <a:off x="3166311" y="4122506"/>
              <a:ext cx="917544" cy="1488806"/>
              <a:chOff x="1322271" y="4126315"/>
              <a:chExt cx="917544" cy="1488806"/>
            </a:xfrm>
          </p:grpSpPr>
          <p:pic>
            <p:nvPicPr>
              <p:cNvPr id="15" name="Billede 14">
                <a:extLst>
                  <a:ext uri="{FF2B5EF4-FFF2-40B4-BE49-F238E27FC236}">
                    <a16:creationId xmlns:a16="http://schemas.microsoft.com/office/drawing/2014/main" id="{ADB74009-8D74-40E0-A2DD-C9AB3FA17F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040" y="4918711"/>
                <a:ext cx="830131" cy="696410"/>
              </a:xfrm>
              <a:prstGeom prst="rect">
                <a:avLst/>
              </a:prstGeom>
            </p:spPr>
          </p:pic>
          <p:sp>
            <p:nvSpPr>
              <p:cNvPr id="16" name="Tekstfelt 15">
                <a:extLst>
                  <a:ext uri="{FF2B5EF4-FFF2-40B4-BE49-F238E27FC236}">
                    <a16:creationId xmlns:a16="http://schemas.microsoft.com/office/drawing/2014/main" id="{09128998-5308-4D62-998C-8BB8EF5078DD}"/>
                  </a:ext>
                </a:extLst>
              </p:cNvPr>
              <p:cNvSpPr txBox="1"/>
              <p:nvPr/>
            </p:nvSpPr>
            <p:spPr>
              <a:xfrm>
                <a:off x="1322271" y="4126315"/>
                <a:ext cx="917544" cy="769441"/>
              </a:xfrm>
              <a:prstGeom prst="rect">
                <a:avLst/>
              </a:prstGeom>
              <a:noFill/>
            </p:spPr>
            <p:txBody>
              <a:bodyPr wrap="square" rtlCol="0">
                <a:spAutoFit/>
              </a:bodyPr>
              <a:lstStyle/>
              <a:p>
                <a:r>
                  <a:rPr lang="da-DK" sz="1100" dirty="0"/>
                  <a:t>Id:  </a:t>
                </a:r>
              </a:p>
              <a:p>
                <a:r>
                  <a:rPr lang="da-DK" sz="1100" dirty="0"/>
                  <a:t>Type:  </a:t>
                </a:r>
                <a:endParaRPr lang="da-DK" sz="1100" b="1" dirty="0"/>
              </a:p>
              <a:p>
                <a:r>
                  <a:rPr lang="da-DK" sz="1100" dirty="0"/>
                  <a:t>Key:</a:t>
                </a:r>
              </a:p>
              <a:p>
                <a:r>
                  <a:rPr lang="da-DK" sz="1100" dirty="0"/>
                  <a:t>Value</a:t>
                </a:r>
                <a:r>
                  <a:rPr lang="da-DK" sz="800" dirty="0"/>
                  <a:t>:   </a:t>
                </a:r>
              </a:p>
            </p:txBody>
          </p:sp>
        </p:grpSp>
        <p:grpSp>
          <p:nvGrpSpPr>
            <p:cNvPr id="12" name="Gruppe 11">
              <a:extLst>
                <a:ext uri="{FF2B5EF4-FFF2-40B4-BE49-F238E27FC236}">
                  <a16:creationId xmlns:a16="http://schemas.microsoft.com/office/drawing/2014/main" id="{FF772B43-46D1-4B7D-9B26-EEC27F640A94}"/>
                </a:ext>
              </a:extLst>
            </p:cNvPr>
            <p:cNvGrpSpPr/>
            <p:nvPr/>
          </p:nvGrpSpPr>
          <p:grpSpPr>
            <a:xfrm>
              <a:off x="5110533" y="4187457"/>
              <a:ext cx="917544" cy="1457327"/>
              <a:chOff x="1335040" y="4157794"/>
              <a:chExt cx="917544" cy="1457327"/>
            </a:xfrm>
          </p:grpSpPr>
          <p:pic>
            <p:nvPicPr>
              <p:cNvPr id="13" name="Billede 12">
                <a:extLst>
                  <a:ext uri="{FF2B5EF4-FFF2-40B4-BE49-F238E27FC236}">
                    <a16:creationId xmlns:a16="http://schemas.microsoft.com/office/drawing/2014/main" id="{D48E6224-C68F-4D25-B239-34B45CA675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5040" y="4918711"/>
                <a:ext cx="830131" cy="696410"/>
              </a:xfrm>
              <a:prstGeom prst="rect">
                <a:avLst/>
              </a:prstGeom>
            </p:spPr>
          </p:pic>
          <p:sp>
            <p:nvSpPr>
              <p:cNvPr id="14" name="Tekstfelt 13">
                <a:extLst>
                  <a:ext uri="{FF2B5EF4-FFF2-40B4-BE49-F238E27FC236}">
                    <a16:creationId xmlns:a16="http://schemas.microsoft.com/office/drawing/2014/main" id="{1CDAE142-2BAD-414C-B2B1-D7E170DADB0C}"/>
                  </a:ext>
                </a:extLst>
              </p:cNvPr>
              <p:cNvSpPr txBox="1"/>
              <p:nvPr/>
            </p:nvSpPr>
            <p:spPr>
              <a:xfrm>
                <a:off x="1335040" y="4157794"/>
                <a:ext cx="917544" cy="769441"/>
              </a:xfrm>
              <a:prstGeom prst="rect">
                <a:avLst/>
              </a:prstGeom>
              <a:noFill/>
            </p:spPr>
            <p:txBody>
              <a:bodyPr wrap="square" rtlCol="0">
                <a:spAutoFit/>
              </a:bodyPr>
              <a:lstStyle/>
              <a:p>
                <a:r>
                  <a:rPr lang="da-DK" sz="1100" dirty="0"/>
                  <a:t>Id:  </a:t>
                </a:r>
              </a:p>
              <a:p>
                <a:r>
                  <a:rPr lang="da-DK" sz="1100" dirty="0"/>
                  <a:t>Type:  </a:t>
                </a:r>
                <a:endParaRPr lang="da-DK" sz="1100" b="1" dirty="0"/>
              </a:p>
              <a:p>
                <a:r>
                  <a:rPr lang="da-DK" sz="1100" dirty="0"/>
                  <a:t>Key:</a:t>
                </a:r>
              </a:p>
              <a:p>
                <a:r>
                  <a:rPr lang="da-DK" sz="1100" dirty="0"/>
                  <a:t>Value</a:t>
                </a:r>
                <a:r>
                  <a:rPr lang="da-DK" sz="800" dirty="0"/>
                  <a:t>:   </a:t>
                </a:r>
              </a:p>
            </p:txBody>
          </p:sp>
        </p:grpSp>
      </p:grpSp>
      <p:sp>
        <p:nvSpPr>
          <p:cNvPr id="22" name="Tekstfelt 21">
            <a:extLst>
              <a:ext uri="{FF2B5EF4-FFF2-40B4-BE49-F238E27FC236}">
                <a16:creationId xmlns:a16="http://schemas.microsoft.com/office/drawing/2014/main" id="{C4937025-A7F6-4480-A864-59B0BCBDB9E8}"/>
              </a:ext>
            </a:extLst>
          </p:cNvPr>
          <p:cNvSpPr txBox="1"/>
          <p:nvPr/>
        </p:nvSpPr>
        <p:spPr>
          <a:xfrm>
            <a:off x="6271118" y="1956598"/>
            <a:ext cx="5448706" cy="4447371"/>
          </a:xfrm>
          <a:prstGeom prst="rect">
            <a:avLst/>
          </a:prstGeom>
          <a:noFill/>
        </p:spPr>
        <p:txBody>
          <a:bodyPr wrap="square" rtlCol="0">
            <a:spAutoFit/>
          </a:bodyPr>
          <a:lstStyle/>
          <a:p>
            <a:r>
              <a:rPr lang="da-DK" sz="1100" dirty="0"/>
              <a:t>Der er lavet en simpel protokol til at udveksle sensor events og værdier mellem </a:t>
            </a:r>
            <a:r>
              <a:rPr lang="da-DK" sz="1100" dirty="0" err="1"/>
              <a:t>Micro:Bits</a:t>
            </a:r>
            <a:r>
              <a:rPr lang="da-DK" sz="1100" dirty="0"/>
              <a:t> og programmer der kan køre på PC/MAC og Raspberry PI.</a:t>
            </a:r>
          </a:p>
          <a:p>
            <a:endParaRPr lang="da-DK" sz="1100" dirty="0"/>
          </a:p>
          <a:p>
            <a:r>
              <a:rPr lang="da-DK" sz="1100" dirty="0"/>
              <a:t>En Micro:Bit koblet på USB kommunikerer til PC/MAC/PI over seriel forbindelse, og </a:t>
            </a:r>
            <a:r>
              <a:rPr lang="da-DK" sz="1100" dirty="0" err="1"/>
              <a:t>Micro:Bits</a:t>
            </a:r>
            <a:r>
              <a:rPr lang="da-DK" sz="1100" dirty="0"/>
              <a:t>  kommunikerer indbyrdes via Radio på en bestemt kanal (CH), som sættes op som konstant i koden til </a:t>
            </a:r>
            <a:r>
              <a:rPr lang="da-DK" sz="1100" dirty="0" err="1"/>
              <a:t>Micro:Bittene</a:t>
            </a:r>
            <a:r>
              <a:rPr lang="da-DK" sz="1100" dirty="0"/>
              <a:t>. Ved at benytte forskellige kanaler (CH) kan man have flere opstillinger i gang på samme tid i et klasselokale. Hver elevgruppe skal have én bestemt kanal tildelt (mellem 0 og 83).</a:t>
            </a:r>
          </a:p>
          <a:p>
            <a:endParaRPr lang="da-DK" sz="1100" dirty="0"/>
          </a:p>
          <a:p>
            <a:r>
              <a:rPr lang="da-DK" sz="1100" dirty="0"/>
              <a:t>Der er en række færdige programmer kaldet ”MBType-x.py”, som man kan loade på </a:t>
            </a:r>
            <a:r>
              <a:rPr lang="da-DK" sz="1100" dirty="0" err="1"/>
              <a:t>Micro:Bits</a:t>
            </a:r>
            <a:r>
              <a:rPr lang="da-DK" sz="1100" dirty="0"/>
              <a:t> og derved få dem til at kommunikere sensor inputs. (x er et 0,1,2,3,4,5,6,A,B,C,K,T og de forskellige typer beskrives i det følgende)</a:t>
            </a:r>
          </a:p>
          <a:p>
            <a:endParaRPr lang="da-DK" sz="1100" dirty="0"/>
          </a:p>
          <a:p>
            <a:r>
              <a:rPr lang="da-DK" sz="1100" dirty="0"/>
              <a:t>Protokollen består af at der sendes et Id, en type, en </a:t>
            </a:r>
            <a:r>
              <a:rPr lang="da-DK" sz="1100" dirty="0" err="1"/>
              <a:t>key</a:t>
            </a:r>
            <a:r>
              <a:rPr lang="da-DK" sz="1100" dirty="0"/>
              <a:t> og optionelt en værdi – afhængig af typen. Id kan bruges til at have flere sensorer af samme type i en opstilling.</a:t>
            </a:r>
          </a:p>
          <a:p>
            <a:r>
              <a:rPr lang="da-DK" sz="1100" dirty="0"/>
              <a:t>Type og </a:t>
            </a:r>
            <a:r>
              <a:rPr lang="da-DK" sz="1100" dirty="0" err="1"/>
              <a:t>key</a:t>
            </a:r>
            <a:r>
              <a:rPr lang="da-DK" sz="1100" dirty="0"/>
              <a:t> kan bruges til at identificere specifik sensor event. Man kan komme langt bare med </a:t>
            </a:r>
            <a:r>
              <a:rPr lang="da-DK" sz="1100" dirty="0" err="1"/>
              <a:t>key</a:t>
            </a:r>
            <a:r>
              <a:rPr lang="da-DK" sz="1100" dirty="0"/>
              <a:t>.</a:t>
            </a:r>
          </a:p>
          <a:p>
            <a:endParaRPr lang="da-DK" sz="1100" dirty="0"/>
          </a:p>
          <a:p>
            <a:r>
              <a:rPr lang="da-DK" sz="1100" dirty="0"/>
              <a:t> </a:t>
            </a:r>
          </a:p>
          <a:p>
            <a:endParaRPr lang="da-DK" sz="1100" dirty="0"/>
          </a:p>
          <a:p>
            <a:r>
              <a:rPr lang="da-DK" sz="1100" dirty="0"/>
              <a:t>Til PC/MAC/Pi er der lavet et funktionsbibliotek – LKlib.py - med de grundlæggende funktioner, samt en række  programeksempler/skabeloner man kan tage udgangspunkt i.</a:t>
            </a:r>
          </a:p>
          <a:p>
            <a:endParaRPr lang="da-DK" sz="1100" dirty="0"/>
          </a:p>
          <a:p>
            <a:r>
              <a:rPr lang="da-DK" sz="1100" dirty="0"/>
              <a:t>Man kan dermed rimelig let og hurtigt kombinere en række forskellige sensor typer og udvide funktionalitet af program på PC/MAC/PI.</a:t>
            </a:r>
          </a:p>
          <a:p>
            <a:endParaRPr lang="da-DK" sz="800" dirty="0"/>
          </a:p>
        </p:txBody>
      </p:sp>
      <p:grpSp>
        <p:nvGrpSpPr>
          <p:cNvPr id="23" name="Gruppe 22">
            <a:extLst>
              <a:ext uri="{FF2B5EF4-FFF2-40B4-BE49-F238E27FC236}">
                <a16:creationId xmlns:a16="http://schemas.microsoft.com/office/drawing/2014/main" id="{8B541496-FAC2-41F3-855B-3DEF0C3391EF}"/>
              </a:ext>
            </a:extLst>
          </p:cNvPr>
          <p:cNvGrpSpPr/>
          <p:nvPr/>
        </p:nvGrpSpPr>
        <p:grpSpPr>
          <a:xfrm>
            <a:off x="778117" y="365125"/>
            <a:ext cx="10941707" cy="892551"/>
            <a:chOff x="778117" y="365125"/>
            <a:chExt cx="10941707" cy="892551"/>
          </a:xfrm>
        </p:grpSpPr>
        <p:sp>
          <p:nvSpPr>
            <p:cNvPr id="24" name="Tekstfelt 23">
              <a:extLst>
                <a:ext uri="{FF2B5EF4-FFF2-40B4-BE49-F238E27FC236}">
                  <a16:creationId xmlns:a16="http://schemas.microsoft.com/office/drawing/2014/main" id="{0F42F57F-BC10-4182-ADF1-ACF1DD3B17CA}"/>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a:t>
              </a:r>
              <a:r>
                <a:rPr lang="da-DK" sz="1400" dirty="0" err="1"/>
                <a:t>Microbits</a:t>
              </a:r>
              <a:r>
                <a:rPr lang="da-DK" sz="1400" dirty="0"/>
                <a:t> og Protokol</a:t>
              </a:r>
            </a:p>
          </p:txBody>
        </p:sp>
        <p:grpSp>
          <p:nvGrpSpPr>
            <p:cNvPr id="25" name="Gruppe 24">
              <a:extLst>
                <a:ext uri="{FF2B5EF4-FFF2-40B4-BE49-F238E27FC236}">
                  <a16:creationId xmlns:a16="http://schemas.microsoft.com/office/drawing/2014/main" id="{9E87C93F-5BA7-476F-AAB9-CD8C135977EC}"/>
                </a:ext>
              </a:extLst>
            </p:cNvPr>
            <p:cNvGrpSpPr/>
            <p:nvPr/>
          </p:nvGrpSpPr>
          <p:grpSpPr>
            <a:xfrm>
              <a:off x="10313849" y="365125"/>
              <a:ext cx="1405975" cy="880659"/>
              <a:chOff x="10253785" y="5612216"/>
              <a:chExt cx="1405975" cy="880659"/>
            </a:xfrm>
          </p:grpSpPr>
          <p:pic>
            <p:nvPicPr>
              <p:cNvPr id="26" name="Picture 12" descr="Et billede, der indeholder bordservice, plade, service&#10;&#10;Beskrivelse, der er oprettet med meget høj tiltro">
                <a:extLst>
                  <a:ext uri="{FF2B5EF4-FFF2-40B4-BE49-F238E27FC236}">
                    <a16:creationId xmlns:a16="http://schemas.microsoft.com/office/drawing/2014/main" id="{025E36A6-A7AE-462A-A5E6-30019B4475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27" name="Tekstfelt 26">
                <a:extLst>
                  <a:ext uri="{FF2B5EF4-FFF2-40B4-BE49-F238E27FC236}">
                    <a16:creationId xmlns:a16="http://schemas.microsoft.com/office/drawing/2014/main" id="{9AAD5C1B-97CA-4185-9F79-AEBCA96692D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grpSp>
    </p:spTree>
    <p:extLst>
      <p:ext uri="{BB962C8B-B14F-4D97-AF65-F5344CB8AC3E}">
        <p14:creationId xmlns:p14="http://schemas.microsoft.com/office/powerpoint/2010/main" val="3540510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2 </a:t>
              </a:r>
              <a:r>
                <a:rPr lang="da-DK" sz="1400" dirty="0"/>
                <a:t>Links til supplerende materiale</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7" y="1763208"/>
            <a:ext cx="8421301" cy="4185761"/>
          </a:xfrm>
          <a:prstGeom prst="rect">
            <a:avLst/>
          </a:prstGeom>
          <a:noFill/>
        </p:spPr>
        <p:txBody>
          <a:bodyPr wrap="square" rtlCol="0">
            <a:spAutoFit/>
          </a:bodyPr>
          <a:lstStyle/>
          <a:p>
            <a:r>
              <a:rPr lang="da-DK" sz="1400" dirty="0"/>
              <a:t>Fra Teknologi projekt oplæg – Lyd i det offentlige rum – Introduktion:</a:t>
            </a:r>
          </a:p>
          <a:p>
            <a:endParaRPr lang="da-DK" sz="1400" dirty="0"/>
          </a:p>
          <a:p>
            <a:r>
              <a:rPr lang="en-US" sz="1400" dirty="0">
                <a:hlinkClick r:id="rId4"/>
              </a:rPr>
              <a:t>Julian Treasure: The 4 ways sound affects us | TED Talk</a:t>
            </a:r>
            <a:endParaRPr lang="en-US" sz="1400" dirty="0"/>
          </a:p>
          <a:p>
            <a:r>
              <a:rPr lang="da-DK" sz="1400" dirty="0"/>
              <a:t>(Bemærk at Nokia lyden ikke er så kendt i dag, som den var i 2009, men fortsat en god video om lyd!)</a:t>
            </a:r>
          </a:p>
          <a:p>
            <a:r>
              <a:rPr lang="en-US" sz="1400" dirty="0">
                <a:hlinkClick r:id="rId5"/>
              </a:rPr>
              <a:t>Julian Treasure: Why architects need to use their ears | TED Talk</a:t>
            </a:r>
            <a:endParaRPr lang="da-DK" sz="1400" dirty="0"/>
          </a:p>
          <a:p>
            <a:endParaRPr lang="da-DK" sz="1400" dirty="0"/>
          </a:p>
          <a:p>
            <a:r>
              <a:rPr lang="da-DK" sz="1400" dirty="0"/>
              <a:t>Fra Teknologi projekt oplæg  nummer 1 - Lyd og liv i byrummet:</a:t>
            </a:r>
          </a:p>
          <a:p>
            <a:r>
              <a:rPr lang="en-US" sz="1400" dirty="0">
                <a:hlinkClick r:id="rId6"/>
              </a:rPr>
              <a:t>Everyday Listening - Sound Art, Sound Installations, Sonic Inspiration</a:t>
            </a:r>
            <a:endParaRPr lang="da-DK" sz="1400" dirty="0"/>
          </a:p>
          <a:p>
            <a:r>
              <a:rPr lang="da-DK" sz="1400" dirty="0">
                <a:hlinkClick r:id="rId7"/>
              </a:rPr>
              <a:t>305_Christine_Kerrigan.pdf (urban-sound-symposium.org)</a:t>
            </a:r>
            <a:endParaRPr lang="da-DK" sz="1400" dirty="0"/>
          </a:p>
          <a:p>
            <a:endParaRPr lang="da-DK" sz="1400" dirty="0"/>
          </a:p>
          <a:p>
            <a:r>
              <a:rPr lang="da-DK" sz="1400" dirty="0"/>
              <a:t>Fra Teknologi projekt oplæg  nummer 2 - Lyd som element til at påvirke adfærd:</a:t>
            </a:r>
          </a:p>
          <a:p>
            <a:r>
              <a:rPr lang="en-US" sz="1400" dirty="0">
                <a:hlinkClick r:id="rId8"/>
              </a:rPr>
              <a:t>Harnessing the Power of Sound | Steve Keller | </a:t>
            </a:r>
            <a:r>
              <a:rPr lang="en-US" sz="1400" dirty="0" err="1">
                <a:hlinkClick r:id="rId8"/>
              </a:rPr>
              <a:t>TEDxNashville</a:t>
            </a:r>
            <a:r>
              <a:rPr lang="en-US" sz="1400" dirty="0">
                <a:hlinkClick r:id="rId8"/>
              </a:rPr>
              <a:t> – YouTube</a:t>
            </a:r>
            <a:endParaRPr lang="en-US" sz="1400" dirty="0"/>
          </a:p>
          <a:p>
            <a:r>
              <a:rPr lang="en-US" sz="1400" dirty="0">
                <a:hlinkClick r:id="rId9"/>
              </a:rPr>
              <a:t>Nudge techniques: 6 simple strategies to </a:t>
            </a:r>
            <a:r>
              <a:rPr lang="en-US" sz="1400" dirty="0" err="1">
                <a:hlinkClick r:id="rId9"/>
              </a:rPr>
              <a:t>influnce</a:t>
            </a:r>
            <a:r>
              <a:rPr lang="en-US" sz="1400" dirty="0">
                <a:hlinkClick r:id="rId9"/>
              </a:rPr>
              <a:t> </a:t>
            </a:r>
            <a:r>
              <a:rPr lang="en-US" sz="1400" dirty="0" err="1">
                <a:hlinkClick r:id="rId9"/>
              </a:rPr>
              <a:t>behaviour</a:t>
            </a:r>
            <a:r>
              <a:rPr lang="en-US" sz="1400" dirty="0">
                <a:hlinkClick r:id="rId9"/>
              </a:rPr>
              <a:t> (hatrabbits.com)</a:t>
            </a:r>
            <a:endParaRPr lang="en-US" sz="1400" dirty="0"/>
          </a:p>
          <a:p>
            <a:r>
              <a:rPr lang="da-DK" sz="1400" dirty="0">
                <a:hlinkClick r:id="rId10"/>
              </a:rPr>
              <a:t>Adfærdsøkonom nudger fulde folk på Distortion - Københavns Universitets Videoportal (ku.dk)</a:t>
            </a:r>
            <a:endParaRPr lang="da-DK" sz="1400" dirty="0"/>
          </a:p>
          <a:p>
            <a:endParaRPr lang="da-DK" sz="1400" dirty="0"/>
          </a:p>
          <a:p>
            <a:r>
              <a:rPr lang="da-DK" sz="1400" dirty="0"/>
              <a:t>Fra Teknologi projekt oplæg  nummer 3 - Lyd og læring:</a:t>
            </a:r>
          </a:p>
          <a:p>
            <a:r>
              <a:rPr lang="en-US" sz="1400" dirty="0">
                <a:hlinkClick r:id="rId11"/>
              </a:rPr>
              <a:t>Movie QUIZ ( movie sound clips) – YouTube</a:t>
            </a:r>
            <a:endParaRPr lang="en-US" sz="1400" dirty="0"/>
          </a:p>
          <a:p>
            <a:r>
              <a:rPr lang="en-US" sz="1400" dirty="0">
                <a:hlinkClick r:id="rId12"/>
              </a:rPr>
              <a:t>Sounds of the World - An Audio Quiz - True Travel</a:t>
            </a:r>
            <a:endParaRPr lang="en-US" sz="1400" dirty="0"/>
          </a:p>
          <a:p>
            <a:r>
              <a:rPr lang="en-US" sz="1400" dirty="0">
                <a:hlinkClick r:id="rId13"/>
              </a:rPr>
              <a:t>The Super Mario Effect - Tricking Your Brain into Learning More | Mark </a:t>
            </a:r>
            <a:r>
              <a:rPr lang="en-US" sz="1400" dirty="0" err="1">
                <a:hlinkClick r:id="rId13"/>
              </a:rPr>
              <a:t>Rober</a:t>
            </a:r>
            <a:r>
              <a:rPr lang="en-US" sz="1400" dirty="0">
                <a:hlinkClick r:id="rId13"/>
              </a:rPr>
              <a:t> | </a:t>
            </a:r>
            <a:r>
              <a:rPr lang="en-US" sz="1400" dirty="0" err="1">
                <a:hlinkClick r:id="rId13"/>
              </a:rPr>
              <a:t>TEDxPenn</a:t>
            </a:r>
            <a:r>
              <a:rPr lang="en-US" sz="1400" dirty="0">
                <a:hlinkClick r:id="rId13"/>
              </a:rPr>
              <a:t> - YouTube</a:t>
            </a:r>
            <a:endParaRPr lang="da-DK" sz="1400" dirty="0"/>
          </a:p>
        </p:txBody>
      </p:sp>
    </p:spTree>
    <p:extLst>
      <p:ext uri="{BB962C8B-B14F-4D97-AF65-F5344CB8AC3E}">
        <p14:creationId xmlns:p14="http://schemas.microsoft.com/office/powerpoint/2010/main" val="1046395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e 5">
            <a:extLst>
              <a:ext uri="{FF2B5EF4-FFF2-40B4-BE49-F238E27FC236}">
                <a16:creationId xmlns:a16="http://schemas.microsoft.com/office/drawing/2014/main" id="{DC90345A-96A6-4A77-BCD1-E766CEFEE1FC}"/>
              </a:ext>
            </a:extLst>
          </p:cNvPr>
          <p:cNvGrpSpPr/>
          <p:nvPr/>
        </p:nvGrpSpPr>
        <p:grpSpPr>
          <a:xfrm>
            <a:off x="778117" y="365125"/>
            <a:ext cx="10941707" cy="892551"/>
            <a:chOff x="778117" y="365125"/>
            <a:chExt cx="10941707" cy="892551"/>
          </a:xfrm>
        </p:grpSpPr>
        <p:grpSp>
          <p:nvGrpSpPr>
            <p:cNvPr id="7" name="Gruppe 6">
              <a:extLst>
                <a:ext uri="{FF2B5EF4-FFF2-40B4-BE49-F238E27FC236}">
                  <a16:creationId xmlns:a16="http://schemas.microsoft.com/office/drawing/2014/main" id="{7CC14427-9F10-4681-B9D2-A7C7A9E37CEC}"/>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2AA46FD4-B334-45CF-B6B2-42A0983A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A0BF18D2-08B7-466A-8B46-EBF0758587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3257EFDB-FC31-44F4-8C9A-2F21DB3EDAFA}"/>
                </a:ext>
              </a:extLst>
            </p:cNvPr>
            <p:cNvSpPr txBox="1"/>
            <p:nvPr/>
          </p:nvSpPr>
          <p:spPr>
            <a:xfrm>
              <a:off x="778117" y="488235"/>
              <a:ext cx="9137407" cy="769441"/>
            </a:xfrm>
            <a:prstGeom prst="rect">
              <a:avLst/>
            </a:prstGeom>
            <a:noFill/>
          </p:spPr>
          <p:txBody>
            <a:bodyPr wrap="square" rtlCol="0">
              <a:spAutoFit/>
            </a:bodyPr>
            <a:lstStyle/>
            <a:p>
              <a:r>
                <a:rPr lang="da-DK" sz="4400" dirty="0"/>
                <a:t>Spor 2 </a:t>
              </a:r>
              <a:r>
                <a:rPr lang="da-DK" sz="1400" dirty="0"/>
                <a:t>Links til supplerende materiale</a:t>
              </a:r>
            </a:p>
          </p:txBody>
        </p:sp>
      </p:grpSp>
      <p:sp>
        <p:nvSpPr>
          <p:cNvPr id="14" name="Tekstfelt 13">
            <a:extLst>
              <a:ext uri="{FF2B5EF4-FFF2-40B4-BE49-F238E27FC236}">
                <a16:creationId xmlns:a16="http://schemas.microsoft.com/office/drawing/2014/main" id="{2B7F17A4-EFD3-42EE-8D68-70F91A1E07F3}"/>
              </a:ext>
            </a:extLst>
          </p:cNvPr>
          <p:cNvSpPr txBox="1"/>
          <p:nvPr/>
        </p:nvSpPr>
        <p:spPr>
          <a:xfrm>
            <a:off x="778117" y="1763208"/>
            <a:ext cx="8421301" cy="3970318"/>
          </a:xfrm>
          <a:prstGeom prst="rect">
            <a:avLst/>
          </a:prstGeom>
          <a:noFill/>
        </p:spPr>
        <p:txBody>
          <a:bodyPr wrap="square" rtlCol="0">
            <a:spAutoFit/>
          </a:bodyPr>
          <a:lstStyle/>
          <a:p>
            <a:r>
              <a:rPr lang="da-DK" sz="1400" dirty="0"/>
              <a:t>Vedrørende Raspberry OS og terminal/kommando linje (slide 35):</a:t>
            </a:r>
          </a:p>
          <a:p>
            <a:endParaRPr lang="da-DK" sz="1400" dirty="0"/>
          </a:p>
          <a:p>
            <a:r>
              <a:rPr lang="da-DK" sz="1400" dirty="0">
                <a:hlinkClick r:id="rId4"/>
              </a:rPr>
              <a:t>Raspberry Pi </a:t>
            </a:r>
            <a:r>
              <a:rPr lang="da-DK" sz="1400" dirty="0" err="1">
                <a:hlinkClick r:id="rId4"/>
              </a:rPr>
              <a:t>Documentation</a:t>
            </a:r>
            <a:r>
              <a:rPr lang="da-DK" sz="1400" dirty="0">
                <a:hlinkClick r:id="rId4"/>
              </a:rPr>
              <a:t> - Using Linux</a:t>
            </a:r>
            <a:endParaRPr lang="da-DK" sz="1400" dirty="0"/>
          </a:p>
          <a:p>
            <a:r>
              <a:rPr lang="en-US" sz="1400" dirty="0">
                <a:hlinkClick r:id="rId5"/>
              </a:rPr>
              <a:t>42 of the Most Useful Raspberry Pi Commands (circuitbasics.com)</a:t>
            </a:r>
            <a:endParaRPr lang="en-US" sz="1400" dirty="0"/>
          </a:p>
          <a:p>
            <a:endParaRPr lang="da-DK" sz="1400" dirty="0"/>
          </a:p>
          <a:p>
            <a:r>
              <a:rPr lang="da-DK" sz="1400" dirty="0"/>
              <a:t>Slide 43 (Bearbejdning af lydfiler. Klip/tilpas længder, lav til mono/</a:t>
            </a:r>
            <a:r>
              <a:rPr lang="da-DK" sz="1400" dirty="0" err="1"/>
              <a:t>strereo</a:t>
            </a:r>
            <a:r>
              <a:rPr lang="da-DK" sz="1400" dirty="0"/>
              <a:t>, lav om i samplerate etc.)</a:t>
            </a:r>
          </a:p>
          <a:p>
            <a:r>
              <a:rPr lang="da-DK" sz="1400" dirty="0">
                <a:hlinkClick r:id="rId6"/>
              </a:rPr>
              <a:t>Download | </a:t>
            </a:r>
            <a:r>
              <a:rPr lang="da-DK" sz="1400" dirty="0" err="1">
                <a:hlinkClick r:id="rId6"/>
              </a:rPr>
              <a:t>Audacity</a:t>
            </a:r>
            <a:r>
              <a:rPr lang="da-DK" sz="1400" dirty="0">
                <a:hlinkClick r:id="rId6"/>
              </a:rPr>
              <a:t> ® (audacityteam.org)</a:t>
            </a:r>
            <a:endParaRPr lang="da-DK" sz="1400" dirty="0"/>
          </a:p>
          <a:p>
            <a:endParaRPr lang="da-DK" sz="1400" dirty="0"/>
          </a:p>
          <a:p>
            <a:r>
              <a:rPr lang="da-DK" sz="1400" dirty="0"/>
              <a:t>Vedrørende fjernadgang (slide 39 og 40)</a:t>
            </a:r>
          </a:p>
          <a:p>
            <a:r>
              <a:rPr lang="en-US" sz="1400" dirty="0">
                <a:hlinkClick r:id="rId7"/>
              </a:rPr>
              <a:t>How to Enable SSH on Raspberry Pi [Definitive Guide] (phoenixnap.com)</a:t>
            </a:r>
            <a:endParaRPr lang="en-US" sz="1400" dirty="0"/>
          </a:p>
          <a:p>
            <a:r>
              <a:rPr lang="da-DK" sz="1400" dirty="0">
                <a:hlinkClick r:id="rId8"/>
              </a:rPr>
              <a:t>Raspberry Pi </a:t>
            </a:r>
            <a:r>
              <a:rPr lang="da-DK" sz="1400" dirty="0" err="1">
                <a:hlinkClick r:id="rId8"/>
              </a:rPr>
              <a:t>Documentation</a:t>
            </a:r>
            <a:r>
              <a:rPr lang="da-DK" sz="1400" dirty="0">
                <a:hlinkClick r:id="rId8"/>
              </a:rPr>
              <a:t> - Remote Access</a:t>
            </a:r>
            <a:r>
              <a:rPr lang="en-US" sz="1400" dirty="0"/>
              <a:t>   (</a:t>
            </a:r>
            <a:r>
              <a:rPr lang="en-US" sz="1400" dirty="0" err="1"/>
              <a:t>avanceret</a:t>
            </a:r>
            <a:r>
              <a:rPr lang="en-US" sz="1400" dirty="0"/>
              <a:t>)</a:t>
            </a:r>
            <a:endParaRPr lang="da-DK" sz="1400" dirty="0"/>
          </a:p>
          <a:p>
            <a:r>
              <a:rPr lang="da-DK" sz="1400" dirty="0">
                <a:hlinkClick r:id="rId9"/>
              </a:rPr>
              <a:t>Secure Shell – Wikipedia</a:t>
            </a:r>
            <a:endParaRPr lang="da-DK" sz="1400" dirty="0"/>
          </a:p>
          <a:p>
            <a:endParaRPr lang="da-DK" sz="1400" dirty="0"/>
          </a:p>
          <a:p>
            <a:r>
              <a:rPr lang="en-US" sz="1400" dirty="0">
                <a:hlinkClick r:id="rId10"/>
              </a:rPr>
              <a:t>Download PuTTY - a free SSH and telnet client for Windows</a:t>
            </a:r>
            <a:endParaRPr lang="en-US" sz="1400" dirty="0"/>
          </a:p>
          <a:p>
            <a:endParaRPr lang="en-US" sz="1400" dirty="0"/>
          </a:p>
          <a:p>
            <a:r>
              <a:rPr lang="en-US" sz="1400" dirty="0" err="1"/>
              <a:t>Vedr</a:t>
            </a:r>
            <a:r>
              <a:rPr lang="en-US" sz="1400" dirty="0"/>
              <a:t>. File path (slide 45)</a:t>
            </a:r>
          </a:p>
          <a:p>
            <a:r>
              <a:rPr lang="da-DK" sz="1400" dirty="0" err="1">
                <a:hlinkClick r:id="rId11"/>
              </a:rPr>
              <a:t>os.path</a:t>
            </a:r>
            <a:r>
              <a:rPr lang="da-DK" sz="1400" dirty="0">
                <a:hlinkClick r:id="rId11"/>
              </a:rPr>
              <a:t> — Common </a:t>
            </a:r>
            <a:r>
              <a:rPr lang="da-DK" sz="1400" dirty="0" err="1">
                <a:hlinkClick r:id="rId11"/>
              </a:rPr>
              <a:t>pathname</a:t>
            </a:r>
            <a:r>
              <a:rPr lang="da-DK" sz="1400" dirty="0">
                <a:hlinkClick r:id="rId11"/>
              </a:rPr>
              <a:t> manipulations — Python 3.10.1 </a:t>
            </a:r>
            <a:r>
              <a:rPr lang="da-DK" sz="1400" dirty="0" err="1">
                <a:hlinkClick r:id="rId11"/>
              </a:rPr>
              <a:t>documentation</a:t>
            </a:r>
            <a:endParaRPr lang="da-DK" sz="1400" dirty="0"/>
          </a:p>
          <a:p>
            <a:endParaRPr lang="da-DK" sz="1400" dirty="0"/>
          </a:p>
        </p:txBody>
      </p:sp>
    </p:spTree>
    <p:extLst>
      <p:ext uri="{BB962C8B-B14F-4D97-AF65-F5344CB8AC3E}">
        <p14:creationId xmlns:p14="http://schemas.microsoft.com/office/powerpoint/2010/main" val="2867508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Andet</a:t>
            </a:r>
          </a:p>
        </p:txBody>
      </p:sp>
      <p:grpSp>
        <p:nvGrpSpPr>
          <p:cNvPr id="6" name="Gruppe 5">
            <a:extLst>
              <a:ext uri="{FF2B5EF4-FFF2-40B4-BE49-F238E27FC236}">
                <a16:creationId xmlns:a16="http://schemas.microsoft.com/office/drawing/2014/main" id="{4B03F682-1003-40C1-8FDF-2646C257BB2E}"/>
              </a:ext>
            </a:extLst>
          </p:cNvPr>
          <p:cNvGrpSpPr/>
          <p:nvPr/>
        </p:nvGrpSpPr>
        <p:grpSpPr>
          <a:xfrm>
            <a:off x="778117" y="365125"/>
            <a:ext cx="10941707" cy="880659"/>
            <a:chOff x="778117" y="365125"/>
            <a:chExt cx="10941707" cy="880659"/>
          </a:xfrm>
        </p:grpSpPr>
        <p:grpSp>
          <p:nvGrpSpPr>
            <p:cNvPr id="7" name="Gruppe 6">
              <a:extLst>
                <a:ext uri="{FF2B5EF4-FFF2-40B4-BE49-F238E27FC236}">
                  <a16:creationId xmlns:a16="http://schemas.microsoft.com/office/drawing/2014/main" id="{9A0E5E14-55FC-4C58-99D2-F2BD0DAF12E2}"/>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751935F4-B66F-4352-91A0-A81F62F1457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56342602-815B-42AD-9D30-EA488C13E6B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787C941C-6259-476E-A4C1-3CFDB85262D6}"/>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102615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C0494F9E-FCAD-484A-B5CE-78EE15939918}"/>
              </a:ext>
            </a:extLst>
          </p:cNvPr>
          <p:cNvPicPr>
            <a:picLocks noChangeAspect="1"/>
          </p:cNvPicPr>
          <p:nvPr/>
        </p:nvPicPr>
        <p:blipFill>
          <a:blip r:embed="rId3"/>
          <a:stretch>
            <a:fillRect/>
          </a:stretch>
        </p:blipFill>
        <p:spPr>
          <a:xfrm>
            <a:off x="563437" y="1731785"/>
            <a:ext cx="2558301" cy="1697215"/>
          </a:xfrm>
          <a:prstGeom prst="rect">
            <a:avLst/>
          </a:prstGeom>
        </p:spPr>
      </p:pic>
      <p:pic>
        <p:nvPicPr>
          <p:cNvPr id="5" name="Billede 4">
            <a:extLst>
              <a:ext uri="{FF2B5EF4-FFF2-40B4-BE49-F238E27FC236}">
                <a16:creationId xmlns:a16="http://schemas.microsoft.com/office/drawing/2014/main" id="{AF18EBE4-6DBA-4A52-9E8C-07139FCE1945}"/>
              </a:ext>
            </a:extLst>
          </p:cNvPr>
          <p:cNvPicPr>
            <a:picLocks noChangeAspect="1"/>
          </p:cNvPicPr>
          <p:nvPr/>
        </p:nvPicPr>
        <p:blipFill>
          <a:blip r:embed="rId4"/>
          <a:stretch>
            <a:fillRect/>
          </a:stretch>
        </p:blipFill>
        <p:spPr>
          <a:xfrm>
            <a:off x="3621357" y="1778197"/>
            <a:ext cx="1217344" cy="1812107"/>
          </a:xfrm>
          <a:prstGeom prst="rect">
            <a:avLst/>
          </a:prstGeom>
        </p:spPr>
      </p:pic>
      <p:pic>
        <p:nvPicPr>
          <p:cNvPr id="7" name="Billede 6">
            <a:extLst>
              <a:ext uri="{FF2B5EF4-FFF2-40B4-BE49-F238E27FC236}">
                <a16:creationId xmlns:a16="http://schemas.microsoft.com/office/drawing/2014/main" id="{B38C3AE7-4398-4B22-A141-EACAD63BC713}"/>
              </a:ext>
            </a:extLst>
          </p:cNvPr>
          <p:cNvPicPr>
            <a:picLocks noChangeAspect="1"/>
          </p:cNvPicPr>
          <p:nvPr/>
        </p:nvPicPr>
        <p:blipFill>
          <a:blip r:embed="rId5"/>
          <a:stretch>
            <a:fillRect/>
          </a:stretch>
        </p:blipFill>
        <p:spPr>
          <a:xfrm>
            <a:off x="5155396" y="1802314"/>
            <a:ext cx="1005927" cy="3276884"/>
          </a:xfrm>
          <a:prstGeom prst="rect">
            <a:avLst/>
          </a:prstGeom>
        </p:spPr>
      </p:pic>
      <p:pic>
        <p:nvPicPr>
          <p:cNvPr id="9" name="Billede 8">
            <a:extLst>
              <a:ext uri="{FF2B5EF4-FFF2-40B4-BE49-F238E27FC236}">
                <a16:creationId xmlns:a16="http://schemas.microsoft.com/office/drawing/2014/main" id="{682D404B-D3D8-4381-A892-C385D186D884}"/>
              </a:ext>
            </a:extLst>
          </p:cNvPr>
          <p:cNvPicPr>
            <a:picLocks noChangeAspect="1"/>
          </p:cNvPicPr>
          <p:nvPr/>
        </p:nvPicPr>
        <p:blipFill>
          <a:blip r:embed="rId6"/>
          <a:stretch>
            <a:fillRect/>
          </a:stretch>
        </p:blipFill>
        <p:spPr>
          <a:xfrm>
            <a:off x="6347716" y="1791828"/>
            <a:ext cx="998307" cy="1798476"/>
          </a:xfrm>
          <a:prstGeom prst="rect">
            <a:avLst/>
          </a:prstGeom>
        </p:spPr>
      </p:pic>
      <p:pic>
        <p:nvPicPr>
          <p:cNvPr id="11" name="Billede 10">
            <a:extLst>
              <a:ext uri="{FF2B5EF4-FFF2-40B4-BE49-F238E27FC236}">
                <a16:creationId xmlns:a16="http://schemas.microsoft.com/office/drawing/2014/main" id="{1A8BF5F9-2DC6-44F8-BC27-8B9BB124226A}"/>
              </a:ext>
            </a:extLst>
          </p:cNvPr>
          <p:cNvPicPr>
            <a:picLocks noChangeAspect="1"/>
          </p:cNvPicPr>
          <p:nvPr/>
        </p:nvPicPr>
        <p:blipFill>
          <a:blip r:embed="rId7"/>
          <a:stretch>
            <a:fillRect/>
          </a:stretch>
        </p:blipFill>
        <p:spPr>
          <a:xfrm>
            <a:off x="7532416" y="1778197"/>
            <a:ext cx="1005927" cy="2979678"/>
          </a:xfrm>
          <a:prstGeom prst="rect">
            <a:avLst/>
          </a:prstGeom>
        </p:spPr>
      </p:pic>
      <p:pic>
        <p:nvPicPr>
          <p:cNvPr id="13" name="Billede 12">
            <a:extLst>
              <a:ext uri="{FF2B5EF4-FFF2-40B4-BE49-F238E27FC236}">
                <a16:creationId xmlns:a16="http://schemas.microsoft.com/office/drawing/2014/main" id="{5D82909C-847C-4DB5-96C9-63E506CCE5DC}"/>
              </a:ext>
            </a:extLst>
          </p:cNvPr>
          <p:cNvPicPr>
            <a:picLocks noChangeAspect="1"/>
          </p:cNvPicPr>
          <p:nvPr/>
        </p:nvPicPr>
        <p:blipFill>
          <a:blip r:embed="rId8"/>
          <a:stretch>
            <a:fillRect/>
          </a:stretch>
        </p:blipFill>
        <p:spPr>
          <a:xfrm>
            <a:off x="8617334" y="1791828"/>
            <a:ext cx="891617" cy="1226926"/>
          </a:xfrm>
          <a:prstGeom prst="rect">
            <a:avLst/>
          </a:prstGeom>
        </p:spPr>
      </p:pic>
      <p:pic>
        <p:nvPicPr>
          <p:cNvPr id="15" name="Billede 14">
            <a:extLst>
              <a:ext uri="{FF2B5EF4-FFF2-40B4-BE49-F238E27FC236}">
                <a16:creationId xmlns:a16="http://schemas.microsoft.com/office/drawing/2014/main" id="{B6FCB95E-9D84-4A9C-91CC-3AAF485BC864}"/>
              </a:ext>
            </a:extLst>
          </p:cNvPr>
          <p:cNvPicPr>
            <a:picLocks noChangeAspect="1"/>
          </p:cNvPicPr>
          <p:nvPr/>
        </p:nvPicPr>
        <p:blipFill>
          <a:blip r:embed="rId9"/>
          <a:stretch>
            <a:fillRect/>
          </a:stretch>
        </p:blipFill>
        <p:spPr>
          <a:xfrm>
            <a:off x="9705938" y="1791828"/>
            <a:ext cx="838273" cy="1234547"/>
          </a:xfrm>
          <a:prstGeom prst="rect">
            <a:avLst/>
          </a:prstGeom>
        </p:spPr>
      </p:pic>
      <p:grpSp>
        <p:nvGrpSpPr>
          <p:cNvPr id="10" name="Gruppe 9">
            <a:extLst>
              <a:ext uri="{FF2B5EF4-FFF2-40B4-BE49-F238E27FC236}">
                <a16:creationId xmlns:a16="http://schemas.microsoft.com/office/drawing/2014/main" id="{B69E5C10-A18B-43A1-87D4-82E206B17276}"/>
              </a:ext>
            </a:extLst>
          </p:cNvPr>
          <p:cNvGrpSpPr/>
          <p:nvPr/>
        </p:nvGrpSpPr>
        <p:grpSpPr>
          <a:xfrm>
            <a:off x="778117" y="365125"/>
            <a:ext cx="10941707" cy="1107995"/>
            <a:chOff x="778117" y="365125"/>
            <a:chExt cx="10941707" cy="1107995"/>
          </a:xfrm>
        </p:grpSpPr>
        <p:grpSp>
          <p:nvGrpSpPr>
            <p:cNvPr id="12" name="Gruppe 11">
              <a:extLst>
                <a:ext uri="{FF2B5EF4-FFF2-40B4-BE49-F238E27FC236}">
                  <a16:creationId xmlns:a16="http://schemas.microsoft.com/office/drawing/2014/main" id="{3E075371-F4A9-4DB6-BDD7-B8D5F230580B}"/>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7CF085A9-A582-4812-84AB-A1027437CB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4B580D35-DFE5-42A7-8A57-EAE7B391CBD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5CF9C13E-F439-4D76-9530-720A87437C00}"/>
                </a:ext>
              </a:extLst>
            </p:cNvPr>
            <p:cNvSpPr txBox="1"/>
            <p:nvPr/>
          </p:nvSpPr>
          <p:spPr>
            <a:xfrm>
              <a:off x="778117" y="488235"/>
              <a:ext cx="9137407" cy="984885"/>
            </a:xfrm>
            <a:prstGeom prst="rect">
              <a:avLst/>
            </a:prstGeom>
            <a:noFill/>
          </p:spPr>
          <p:txBody>
            <a:bodyPr wrap="square" rtlCol="0">
              <a:spAutoFit/>
            </a:bodyPr>
            <a:lstStyle/>
            <a:p>
              <a:r>
                <a:rPr lang="da-DK" sz="4400" dirty="0"/>
                <a:t>Spor 2 </a:t>
              </a:r>
              <a:r>
                <a:rPr lang="da-DK" sz="1400" dirty="0"/>
                <a:t>Supplerende materiale – Oversigt over filer og direktoriestruktur </a:t>
              </a:r>
              <a:r>
                <a:rPr lang="da-DK" sz="1400"/>
                <a:t>til Spor 2</a:t>
              </a:r>
              <a:endParaRPr lang="da-DK" sz="1400" b="0" i="0" dirty="0">
                <a:solidFill>
                  <a:srgbClr val="333333"/>
                </a:solidFill>
                <a:effectLst/>
                <a:latin typeface="Oswald" panose="020B0604020202020204" pitchFamily="2" charset="0"/>
              </a:endParaRPr>
            </a:p>
            <a:p>
              <a:r>
                <a:rPr lang="da-DK" sz="1400" dirty="0"/>
                <a:t> </a:t>
              </a:r>
            </a:p>
          </p:txBody>
        </p:sp>
      </p:grpSp>
    </p:spTree>
    <p:extLst>
      <p:ext uri="{BB962C8B-B14F-4D97-AF65-F5344CB8AC3E}">
        <p14:creationId xmlns:p14="http://schemas.microsoft.com/office/powerpoint/2010/main" val="2054400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丆 叼 一 ">
            <a:extLst>
              <a:ext uri="{FF2B5EF4-FFF2-40B4-BE49-F238E27FC236}">
                <a16:creationId xmlns:a16="http://schemas.microsoft.com/office/drawing/2014/main" id="{C3F7180B-6CB8-4753-9398-D02C1F4B6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1" y="1562100"/>
            <a:ext cx="7061200" cy="52959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e 2">
            <a:extLst>
              <a:ext uri="{FF2B5EF4-FFF2-40B4-BE49-F238E27FC236}">
                <a16:creationId xmlns:a16="http://schemas.microsoft.com/office/drawing/2014/main" id="{B69340D8-7E0C-4D56-97BD-A148D1423D6D}"/>
              </a:ext>
            </a:extLst>
          </p:cNvPr>
          <p:cNvGrpSpPr/>
          <p:nvPr/>
        </p:nvGrpSpPr>
        <p:grpSpPr>
          <a:xfrm>
            <a:off x="778117" y="365125"/>
            <a:ext cx="10941707" cy="1107995"/>
            <a:chOff x="778117" y="365125"/>
            <a:chExt cx="10941707" cy="1107995"/>
          </a:xfrm>
        </p:grpSpPr>
        <p:grpSp>
          <p:nvGrpSpPr>
            <p:cNvPr id="4" name="Gruppe 3">
              <a:extLst>
                <a:ext uri="{FF2B5EF4-FFF2-40B4-BE49-F238E27FC236}">
                  <a16:creationId xmlns:a16="http://schemas.microsoft.com/office/drawing/2014/main" id="{F4BE00C7-A645-4F37-BFAA-56790BBAAB41}"/>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B366C7A5-0C60-409B-85DD-CFA2C5620D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C6714235-CBB2-4C21-9D96-40631029FD0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8D64FDE8-1C72-4978-B384-9C2A3550167A}"/>
                </a:ext>
              </a:extLst>
            </p:cNvPr>
            <p:cNvSpPr txBox="1"/>
            <p:nvPr/>
          </p:nvSpPr>
          <p:spPr>
            <a:xfrm>
              <a:off x="778117" y="488235"/>
              <a:ext cx="9137407" cy="984885"/>
            </a:xfrm>
            <a:prstGeom prst="rect">
              <a:avLst/>
            </a:prstGeom>
            <a:noFill/>
          </p:spPr>
          <p:txBody>
            <a:bodyPr wrap="square" rtlCol="0">
              <a:spAutoFit/>
            </a:bodyPr>
            <a:lstStyle/>
            <a:p>
              <a:r>
                <a:rPr lang="da-DK" sz="4400" dirty="0"/>
                <a:t>Spor 2 </a:t>
              </a:r>
              <a:r>
                <a:rPr lang="da-DK" sz="1400" dirty="0"/>
                <a:t>Supplerende materiale – Forslag/mål på højtalerkabinet til anbefalet enhed PLS-P830983</a:t>
              </a:r>
              <a:endParaRPr lang="da-DK" sz="1400" b="0" i="0" dirty="0">
                <a:solidFill>
                  <a:srgbClr val="333333"/>
                </a:solidFill>
                <a:effectLst/>
                <a:latin typeface="Oswald" panose="020B0604020202020204" pitchFamily="2" charset="0"/>
              </a:endParaRPr>
            </a:p>
            <a:p>
              <a:r>
                <a:rPr lang="da-DK" sz="1400" dirty="0"/>
                <a:t> </a:t>
              </a:r>
            </a:p>
          </p:txBody>
        </p:sp>
      </p:grpSp>
    </p:spTree>
    <p:extLst>
      <p:ext uri="{BB962C8B-B14F-4D97-AF65-F5344CB8AC3E}">
        <p14:creationId xmlns:p14="http://schemas.microsoft.com/office/powerpoint/2010/main" val="149299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kstfelt 27">
            <a:extLst>
              <a:ext uri="{FF2B5EF4-FFF2-40B4-BE49-F238E27FC236}">
                <a16:creationId xmlns:a16="http://schemas.microsoft.com/office/drawing/2014/main" id="{A181E493-6DD7-4DF9-BC21-96B88A06F5A5}"/>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Software MB type </a:t>
            </a:r>
            <a:r>
              <a:rPr lang="da-DK" sz="1400" b="1" dirty="0"/>
              <a:t>0,1 og 2</a:t>
            </a:r>
          </a:p>
        </p:txBody>
      </p:sp>
      <p:grpSp>
        <p:nvGrpSpPr>
          <p:cNvPr id="29" name="Gruppe 28">
            <a:extLst>
              <a:ext uri="{FF2B5EF4-FFF2-40B4-BE49-F238E27FC236}">
                <a16:creationId xmlns:a16="http://schemas.microsoft.com/office/drawing/2014/main" id="{3D683843-79BF-47AD-9A8B-BF3694F0AF99}"/>
              </a:ext>
            </a:extLst>
          </p:cNvPr>
          <p:cNvGrpSpPr/>
          <p:nvPr/>
        </p:nvGrpSpPr>
        <p:grpSpPr>
          <a:xfrm>
            <a:off x="10313849" y="365125"/>
            <a:ext cx="1405975" cy="880659"/>
            <a:chOff x="10253785" y="5612216"/>
            <a:chExt cx="1405975" cy="880659"/>
          </a:xfrm>
        </p:grpSpPr>
        <p:pic>
          <p:nvPicPr>
            <p:cNvPr id="30" name="Picture 12" descr="Et billede, der indeholder bordservice, plade, service&#10;&#10;Beskrivelse, der er oprettet med meget høj tiltro">
              <a:extLst>
                <a:ext uri="{FF2B5EF4-FFF2-40B4-BE49-F238E27FC236}">
                  <a16:creationId xmlns:a16="http://schemas.microsoft.com/office/drawing/2014/main" id="{4551BAE6-DE95-498F-8165-DFE54AB7D6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31" name="Tekstfelt 30">
              <a:extLst>
                <a:ext uri="{FF2B5EF4-FFF2-40B4-BE49-F238E27FC236}">
                  <a16:creationId xmlns:a16="http://schemas.microsoft.com/office/drawing/2014/main" id="{CF94F30A-E07A-4C83-A8AF-A390471B12A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pic>
        <p:nvPicPr>
          <p:cNvPr id="32" name="Billede 31">
            <a:extLst>
              <a:ext uri="{FF2B5EF4-FFF2-40B4-BE49-F238E27FC236}">
                <a16:creationId xmlns:a16="http://schemas.microsoft.com/office/drawing/2014/main" id="{F44A28C4-7A97-4E8E-AC1B-DA4075A65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33" name="Billede 32">
            <a:extLst>
              <a:ext uri="{FF2B5EF4-FFF2-40B4-BE49-F238E27FC236}">
                <a16:creationId xmlns:a16="http://schemas.microsoft.com/office/drawing/2014/main" id="{B708A2C2-DE90-4C45-9689-136D47A3FC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34" name="Billede 33">
            <a:extLst>
              <a:ext uri="{FF2B5EF4-FFF2-40B4-BE49-F238E27FC236}">
                <a16:creationId xmlns:a16="http://schemas.microsoft.com/office/drawing/2014/main" id="{DF201C2F-8E56-4315-87BB-3DB8E659A8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35" name="Gruppe 34">
            <a:extLst>
              <a:ext uri="{FF2B5EF4-FFF2-40B4-BE49-F238E27FC236}">
                <a16:creationId xmlns:a16="http://schemas.microsoft.com/office/drawing/2014/main" id="{9D9651FD-6113-44E2-AC07-B4B645B12EA4}"/>
              </a:ext>
            </a:extLst>
          </p:cNvPr>
          <p:cNvGrpSpPr/>
          <p:nvPr/>
        </p:nvGrpSpPr>
        <p:grpSpPr>
          <a:xfrm>
            <a:off x="632015" y="2615377"/>
            <a:ext cx="2373790" cy="515758"/>
            <a:chOff x="253666" y="2393426"/>
            <a:chExt cx="2373790" cy="515758"/>
          </a:xfrm>
        </p:grpSpPr>
        <p:pic>
          <p:nvPicPr>
            <p:cNvPr id="36" name="Billede 35">
              <a:extLst>
                <a:ext uri="{FF2B5EF4-FFF2-40B4-BE49-F238E27FC236}">
                  <a16:creationId xmlns:a16="http://schemas.microsoft.com/office/drawing/2014/main" id="{45553551-35AF-410C-BB7C-D121652A73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37" name="Billede 36">
              <a:extLst>
                <a:ext uri="{FF2B5EF4-FFF2-40B4-BE49-F238E27FC236}">
                  <a16:creationId xmlns:a16="http://schemas.microsoft.com/office/drawing/2014/main" id="{5E294B29-4D90-4AA2-BA00-552F05EA66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38" name="Picture 1" descr="C:\Users\knudf\AppData\Local\Packages\Microsoft.Office.OneNote_8wekyb3d8bbwe\TempState\msohtmlclip\clip_image001.png">
              <a:extLst>
                <a:ext uri="{FF2B5EF4-FFF2-40B4-BE49-F238E27FC236}">
                  <a16:creationId xmlns:a16="http://schemas.microsoft.com/office/drawing/2014/main" id="{11B9EBAC-E34A-4049-8D4B-64C0562DBD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Lige forbindelse 38">
            <a:extLst>
              <a:ext uri="{FF2B5EF4-FFF2-40B4-BE49-F238E27FC236}">
                <a16:creationId xmlns:a16="http://schemas.microsoft.com/office/drawing/2014/main" id="{BC2E55F3-BAF7-45F2-93DD-7B0A17858DDC}"/>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40" name="Gruppe 39">
            <a:extLst>
              <a:ext uri="{FF2B5EF4-FFF2-40B4-BE49-F238E27FC236}">
                <a16:creationId xmlns:a16="http://schemas.microsoft.com/office/drawing/2014/main" id="{1D4A3F39-6C36-444E-8BFB-3E398131798C}"/>
              </a:ext>
            </a:extLst>
          </p:cNvPr>
          <p:cNvGrpSpPr/>
          <p:nvPr/>
        </p:nvGrpSpPr>
        <p:grpSpPr>
          <a:xfrm>
            <a:off x="3063692" y="4203564"/>
            <a:ext cx="1482122" cy="2414954"/>
            <a:chOff x="3063692" y="4203564"/>
            <a:chExt cx="1482122" cy="2414954"/>
          </a:xfrm>
        </p:grpSpPr>
        <p:pic>
          <p:nvPicPr>
            <p:cNvPr id="41" name="Billede 40">
              <a:extLst>
                <a:ext uri="{FF2B5EF4-FFF2-40B4-BE49-F238E27FC236}">
                  <a16:creationId xmlns:a16="http://schemas.microsoft.com/office/drawing/2014/main" id="{0AA84139-0B08-4B03-9431-28B3518A57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42" name="Tekstfelt 41">
              <a:extLst>
                <a:ext uri="{FF2B5EF4-FFF2-40B4-BE49-F238E27FC236}">
                  <a16:creationId xmlns:a16="http://schemas.microsoft.com/office/drawing/2014/main" id="{DFD1AD18-AE9C-4BF2-BA60-5A5B68C6B66B}"/>
                </a:ext>
              </a:extLst>
            </p:cNvPr>
            <p:cNvSpPr txBox="1"/>
            <p:nvPr/>
          </p:nvSpPr>
          <p:spPr>
            <a:xfrm>
              <a:off x="3255448"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”1”</a:t>
              </a:r>
            </a:p>
            <a:p>
              <a:r>
                <a:rPr lang="da-DK" sz="800" dirty="0"/>
                <a:t>Key:    H/V/F/T/0</a:t>
              </a:r>
            </a:p>
          </p:txBody>
        </p:sp>
        <p:sp>
          <p:nvSpPr>
            <p:cNvPr id="43" name="Tekstfelt 42">
              <a:extLst>
                <a:ext uri="{FF2B5EF4-FFF2-40B4-BE49-F238E27FC236}">
                  <a16:creationId xmlns:a16="http://schemas.microsoft.com/office/drawing/2014/main" id="{404C014F-8F4A-4EEC-9DA6-45C69B4550C1}"/>
                </a:ext>
              </a:extLst>
            </p:cNvPr>
            <p:cNvSpPr txBox="1"/>
            <p:nvPr/>
          </p:nvSpPr>
          <p:spPr>
            <a:xfrm>
              <a:off x="3063692" y="5418189"/>
              <a:ext cx="1482122" cy="1200329"/>
            </a:xfrm>
            <a:prstGeom prst="rect">
              <a:avLst/>
            </a:prstGeom>
            <a:noFill/>
          </p:spPr>
          <p:txBody>
            <a:bodyPr wrap="square" rtlCol="0">
              <a:spAutoFit/>
            </a:bodyPr>
            <a:lstStyle/>
            <a:p>
              <a:r>
                <a:rPr lang="da-DK" sz="800" dirty="0"/>
                <a:t>Vip med lille vinkel til højre hhv. venstre giver ”H” eller ”V”</a:t>
              </a:r>
            </a:p>
            <a:p>
              <a:endParaRPr lang="da-DK" sz="800" dirty="0"/>
            </a:p>
            <a:p>
              <a:r>
                <a:rPr lang="da-DK" sz="800" dirty="0"/>
                <a:t>Vip med stor vinkel frem/tilbage giver ”F” eller ”T”.</a:t>
              </a:r>
            </a:p>
            <a:p>
              <a:endParaRPr lang="da-DK" sz="800" dirty="0"/>
            </a:p>
            <a:p>
              <a:r>
                <a:rPr lang="da-DK" sz="800" dirty="0"/>
                <a:t>Når MB har været vippet og kommer tilbage til vandret sendes et ”0” (nul)</a:t>
              </a:r>
            </a:p>
          </p:txBody>
        </p:sp>
      </p:grpSp>
      <p:grpSp>
        <p:nvGrpSpPr>
          <p:cNvPr id="44" name="Gruppe 43">
            <a:extLst>
              <a:ext uri="{FF2B5EF4-FFF2-40B4-BE49-F238E27FC236}">
                <a16:creationId xmlns:a16="http://schemas.microsoft.com/office/drawing/2014/main" id="{7DBE946B-F68F-4C7D-AC59-A4525047D2CC}"/>
              </a:ext>
            </a:extLst>
          </p:cNvPr>
          <p:cNvGrpSpPr/>
          <p:nvPr/>
        </p:nvGrpSpPr>
        <p:grpSpPr>
          <a:xfrm>
            <a:off x="4847362" y="4203564"/>
            <a:ext cx="1482122" cy="2414954"/>
            <a:chOff x="4847362" y="4203564"/>
            <a:chExt cx="1482122" cy="2414954"/>
          </a:xfrm>
        </p:grpSpPr>
        <p:pic>
          <p:nvPicPr>
            <p:cNvPr id="45" name="Billede 44">
              <a:extLst>
                <a:ext uri="{FF2B5EF4-FFF2-40B4-BE49-F238E27FC236}">
                  <a16:creationId xmlns:a16="http://schemas.microsoft.com/office/drawing/2014/main" id="{95D0E380-485F-401F-AE85-809595B555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46" name="Tekstfelt 45">
              <a:extLst>
                <a:ext uri="{FF2B5EF4-FFF2-40B4-BE49-F238E27FC236}">
                  <a16:creationId xmlns:a16="http://schemas.microsoft.com/office/drawing/2014/main" id="{23173B1A-2FF0-4220-98BE-D813F7CE30D9}"/>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”2”</a:t>
              </a:r>
            </a:p>
            <a:p>
              <a:r>
                <a:rPr lang="da-DK" sz="800" dirty="0"/>
                <a:t>Key:    L/l</a:t>
              </a:r>
            </a:p>
          </p:txBody>
        </p:sp>
        <p:sp>
          <p:nvSpPr>
            <p:cNvPr id="47" name="Tekstfelt 46">
              <a:extLst>
                <a:ext uri="{FF2B5EF4-FFF2-40B4-BE49-F238E27FC236}">
                  <a16:creationId xmlns:a16="http://schemas.microsoft.com/office/drawing/2014/main" id="{FEB085EF-52F5-48A0-B652-18B2BDAA2840}"/>
                </a:ext>
              </a:extLst>
            </p:cNvPr>
            <p:cNvSpPr txBox="1"/>
            <p:nvPr/>
          </p:nvSpPr>
          <p:spPr>
            <a:xfrm>
              <a:off x="4847362" y="5418189"/>
              <a:ext cx="1482122" cy="1200329"/>
            </a:xfrm>
            <a:prstGeom prst="rect">
              <a:avLst/>
            </a:prstGeom>
            <a:noFill/>
          </p:spPr>
          <p:txBody>
            <a:bodyPr wrap="square" rtlCol="0">
              <a:spAutoFit/>
            </a:bodyPr>
            <a:lstStyle/>
            <a:p>
              <a:r>
                <a:rPr lang="da-DK" sz="800" dirty="0"/>
                <a:t>Når lyssensor detekterer lys over et bestemt niveau og det tidligere har været under sendes et ”L” (stort L). Modsat når der detekteres et niveau under hvor det tidligere har været over sendes ”l” (lille l).</a:t>
              </a:r>
            </a:p>
            <a:p>
              <a:endParaRPr lang="da-DK" sz="800" dirty="0"/>
            </a:p>
            <a:p>
              <a:endParaRPr lang="da-DK" sz="800" dirty="0"/>
            </a:p>
          </p:txBody>
        </p:sp>
      </p:grpSp>
      <p:grpSp>
        <p:nvGrpSpPr>
          <p:cNvPr id="48" name="Gruppe 47">
            <a:extLst>
              <a:ext uri="{FF2B5EF4-FFF2-40B4-BE49-F238E27FC236}">
                <a16:creationId xmlns:a16="http://schemas.microsoft.com/office/drawing/2014/main" id="{A130FD57-7842-420E-95FF-727AA2412ABD}"/>
              </a:ext>
            </a:extLst>
          </p:cNvPr>
          <p:cNvGrpSpPr/>
          <p:nvPr/>
        </p:nvGrpSpPr>
        <p:grpSpPr>
          <a:xfrm>
            <a:off x="1210395" y="4204926"/>
            <a:ext cx="1551749" cy="2413592"/>
            <a:chOff x="1210395" y="4204926"/>
            <a:chExt cx="1551749" cy="2413592"/>
          </a:xfrm>
        </p:grpSpPr>
        <p:pic>
          <p:nvPicPr>
            <p:cNvPr id="49" name="Billede 48">
              <a:extLst>
                <a:ext uri="{FF2B5EF4-FFF2-40B4-BE49-F238E27FC236}">
                  <a16:creationId xmlns:a16="http://schemas.microsoft.com/office/drawing/2014/main" id="{267AB6CE-98C6-4116-B168-0B53A9E036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cxnSp>
          <p:nvCxnSpPr>
            <p:cNvPr id="50" name="Lige forbindelse 49">
              <a:extLst>
                <a:ext uri="{FF2B5EF4-FFF2-40B4-BE49-F238E27FC236}">
                  <a16:creationId xmlns:a16="http://schemas.microsoft.com/office/drawing/2014/main" id="{C5DDA127-4B4A-49F9-B391-155FD380A26D}"/>
                </a:ext>
              </a:extLst>
            </p:cNvPr>
            <p:cNvCxnSpPr>
              <a:cxnSpLocks/>
            </p:cNvCxnSpPr>
            <p:nvPr/>
          </p:nvCxnSpPr>
          <p:spPr>
            <a:xfrm>
              <a:off x="2213168" y="5307036"/>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51" name="Lige forbindelse 50">
              <a:extLst>
                <a:ext uri="{FF2B5EF4-FFF2-40B4-BE49-F238E27FC236}">
                  <a16:creationId xmlns:a16="http://schemas.microsoft.com/office/drawing/2014/main" id="{8D97FBA0-59E0-487F-A904-0BA5DB151E7F}"/>
                </a:ext>
              </a:extLst>
            </p:cNvPr>
            <p:cNvCxnSpPr>
              <a:cxnSpLocks/>
            </p:cNvCxnSpPr>
            <p:nvPr/>
          </p:nvCxnSpPr>
          <p:spPr>
            <a:xfrm flipH="1">
              <a:off x="1463221" y="5616461"/>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52" name="Gruppe 51">
              <a:extLst>
                <a:ext uri="{FF2B5EF4-FFF2-40B4-BE49-F238E27FC236}">
                  <a16:creationId xmlns:a16="http://schemas.microsoft.com/office/drawing/2014/main" id="{13582324-296D-4546-9301-D17E98EA58EF}"/>
                </a:ext>
              </a:extLst>
            </p:cNvPr>
            <p:cNvGrpSpPr/>
            <p:nvPr/>
          </p:nvGrpSpPr>
          <p:grpSpPr>
            <a:xfrm>
              <a:off x="1377181" y="5263744"/>
              <a:ext cx="299409" cy="783407"/>
              <a:chOff x="3026790" y="4417963"/>
              <a:chExt cx="299409" cy="783407"/>
            </a:xfrm>
          </p:grpSpPr>
          <p:cxnSp>
            <p:nvCxnSpPr>
              <p:cNvPr id="66" name="Lige forbindelse 65">
                <a:extLst>
                  <a:ext uri="{FF2B5EF4-FFF2-40B4-BE49-F238E27FC236}">
                    <a16:creationId xmlns:a16="http://schemas.microsoft.com/office/drawing/2014/main" id="{C874658A-ABEB-481B-82F9-FAF9F73CF021}"/>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7" name="Billede 66">
                <a:extLst>
                  <a:ext uri="{FF2B5EF4-FFF2-40B4-BE49-F238E27FC236}">
                    <a16:creationId xmlns:a16="http://schemas.microsoft.com/office/drawing/2014/main" id="{AE765E4F-B115-404D-ACD4-61A7CBF78F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53" name="Gruppe 52">
              <a:extLst>
                <a:ext uri="{FF2B5EF4-FFF2-40B4-BE49-F238E27FC236}">
                  <a16:creationId xmlns:a16="http://schemas.microsoft.com/office/drawing/2014/main" id="{66D0D84E-B3FB-4C4D-92A8-AF551C8E1C4D}"/>
                </a:ext>
              </a:extLst>
            </p:cNvPr>
            <p:cNvGrpSpPr/>
            <p:nvPr/>
          </p:nvGrpSpPr>
          <p:grpSpPr>
            <a:xfrm>
              <a:off x="1558461" y="5263744"/>
              <a:ext cx="299409" cy="783407"/>
              <a:chOff x="3026790" y="4417963"/>
              <a:chExt cx="299409" cy="783407"/>
            </a:xfrm>
          </p:grpSpPr>
          <p:cxnSp>
            <p:nvCxnSpPr>
              <p:cNvPr id="64" name="Lige forbindelse 63">
                <a:extLst>
                  <a:ext uri="{FF2B5EF4-FFF2-40B4-BE49-F238E27FC236}">
                    <a16:creationId xmlns:a16="http://schemas.microsoft.com/office/drawing/2014/main" id="{005774A8-338A-40D8-88E7-D77E9D42C554}"/>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5" name="Billede 64">
                <a:extLst>
                  <a:ext uri="{FF2B5EF4-FFF2-40B4-BE49-F238E27FC236}">
                    <a16:creationId xmlns:a16="http://schemas.microsoft.com/office/drawing/2014/main" id="{69568B63-48BA-4516-BA0A-88E75306B4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54" name="Gruppe 53">
              <a:extLst>
                <a:ext uri="{FF2B5EF4-FFF2-40B4-BE49-F238E27FC236}">
                  <a16:creationId xmlns:a16="http://schemas.microsoft.com/office/drawing/2014/main" id="{8F66F389-8151-400F-8570-A9E4FEFC7C62}"/>
                </a:ext>
              </a:extLst>
            </p:cNvPr>
            <p:cNvGrpSpPr/>
            <p:nvPr/>
          </p:nvGrpSpPr>
          <p:grpSpPr>
            <a:xfrm>
              <a:off x="1738824" y="5263744"/>
              <a:ext cx="299409" cy="783407"/>
              <a:chOff x="3026790" y="4417963"/>
              <a:chExt cx="299409" cy="783407"/>
            </a:xfrm>
          </p:grpSpPr>
          <p:cxnSp>
            <p:nvCxnSpPr>
              <p:cNvPr id="62" name="Lige forbindelse 61">
                <a:extLst>
                  <a:ext uri="{FF2B5EF4-FFF2-40B4-BE49-F238E27FC236}">
                    <a16:creationId xmlns:a16="http://schemas.microsoft.com/office/drawing/2014/main" id="{5D284BBD-44D6-40A5-87EE-7F3E7234711C}"/>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63" name="Billede 62">
                <a:extLst>
                  <a:ext uri="{FF2B5EF4-FFF2-40B4-BE49-F238E27FC236}">
                    <a16:creationId xmlns:a16="http://schemas.microsoft.com/office/drawing/2014/main" id="{4F03BC19-88F3-4C62-B072-D5C1E243BD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55" name="Tekstfelt 54">
              <a:extLst>
                <a:ext uri="{FF2B5EF4-FFF2-40B4-BE49-F238E27FC236}">
                  <a16:creationId xmlns:a16="http://schemas.microsoft.com/office/drawing/2014/main" id="{0AAC1FAF-2140-42CB-AA06-9AA2FC86445F}"/>
                </a:ext>
              </a:extLst>
            </p:cNvPr>
            <p:cNvSpPr txBox="1"/>
            <p:nvPr/>
          </p:nvSpPr>
          <p:spPr>
            <a:xfrm>
              <a:off x="1324518" y="5977951"/>
              <a:ext cx="346635" cy="215444"/>
            </a:xfrm>
            <a:prstGeom prst="rect">
              <a:avLst/>
            </a:prstGeom>
            <a:noFill/>
          </p:spPr>
          <p:txBody>
            <a:bodyPr wrap="square" rtlCol="0">
              <a:spAutoFit/>
            </a:bodyPr>
            <a:lstStyle/>
            <a:p>
              <a:r>
                <a:rPr lang="da-DK" sz="800" dirty="0"/>
                <a:t>”1”</a:t>
              </a:r>
            </a:p>
          </p:txBody>
        </p:sp>
        <p:sp>
          <p:nvSpPr>
            <p:cNvPr id="56" name="Tekstfelt 55">
              <a:extLst>
                <a:ext uri="{FF2B5EF4-FFF2-40B4-BE49-F238E27FC236}">
                  <a16:creationId xmlns:a16="http://schemas.microsoft.com/office/drawing/2014/main" id="{89840EFD-137B-44B3-9230-5BF9BEB62AAD}"/>
                </a:ext>
              </a:extLst>
            </p:cNvPr>
            <p:cNvSpPr txBox="1"/>
            <p:nvPr/>
          </p:nvSpPr>
          <p:spPr>
            <a:xfrm>
              <a:off x="1524167" y="5979313"/>
              <a:ext cx="346635" cy="215444"/>
            </a:xfrm>
            <a:prstGeom prst="rect">
              <a:avLst/>
            </a:prstGeom>
            <a:noFill/>
          </p:spPr>
          <p:txBody>
            <a:bodyPr wrap="square" rtlCol="0">
              <a:spAutoFit/>
            </a:bodyPr>
            <a:lstStyle/>
            <a:p>
              <a:r>
                <a:rPr lang="da-DK" sz="800" dirty="0"/>
                <a:t>”2”</a:t>
              </a:r>
            </a:p>
          </p:txBody>
        </p:sp>
        <p:sp>
          <p:nvSpPr>
            <p:cNvPr id="57" name="Tekstfelt 56">
              <a:extLst>
                <a:ext uri="{FF2B5EF4-FFF2-40B4-BE49-F238E27FC236}">
                  <a16:creationId xmlns:a16="http://schemas.microsoft.com/office/drawing/2014/main" id="{7E195B16-29C6-4908-BBE2-762BD909D3DC}"/>
                </a:ext>
              </a:extLst>
            </p:cNvPr>
            <p:cNvSpPr txBox="1"/>
            <p:nvPr/>
          </p:nvSpPr>
          <p:spPr>
            <a:xfrm>
              <a:off x="1723816" y="5977951"/>
              <a:ext cx="346635" cy="215444"/>
            </a:xfrm>
            <a:prstGeom prst="rect">
              <a:avLst/>
            </a:prstGeom>
            <a:noFill/>
          </p:spPr>
          <p:txBody>
            <a:bodyPr wrap="square" rtlCol="0">
              <a:spAutoFit/>
            </a:bodyPr>
            <a:lstStyle/>
            <a:p>
              <a:r>
                <a:rPr lang="da-DK" sz="800" dirty="0"/>
                <a:t>”4”</a:t>
              </a:r>
            </a:p>
          </p:txBody>
        </p:sp>
        <p:sp>
          <p:nvSpPr>
            <p:cNvPr id="58" name="Tekstfelt 57">
              <a:extLst>
                <a:ext uri="{FF2B5EF4-FFF2-40B4-BE49-F238E27FC236}">
                  <a16:creationId xmlns:a16="http://schemas.microsoft.com/office/drawing/2014/main" id="{7259B2C7-506C-46EC-9D63-BF1DA647F67F}"/>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59" name="Tekstfelt 58">
              <a:extLst>
                <a:ext uri="{FF2B5EF4-FFF2-40B4-BE49-F238E27FC236}">
                  <a16:creationId xmlns:a16="http://schemas.microsoft.com/office/drawing/2014/main" id="{3ACC5812-6765-45B7-9A0E-25177D1F8BEE}"/>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60" name="Tekstfelt 59">
              <a:extLst>
                <a:ext uri="{FF2B5EF4-FFF2-40B4-BE49-F238E27FC236}">
                  <a16:creationId xmlns:a16="http://schemas.microsoft.com/office/drawing/2014/main" id="{9F46A3AA-B58D-497E-A4B7-84C0552E5B82}"/>
                </a:ext>
              </a:extLst>
            </p:cNvPr>
            <p:cNvSpPr txBox="1"/>
            <p:nvPr/>
          </p:nvSpPr>
          <p:spPr>
            <a:xfrm>
              <a:off x="1436929" y="4204926"/>
              <a:ext cx="997111" cy="461665"/>
            </a:xfrm>
            <a:prstGeom prst="rect">
              <a:avLst/>
            </a:prstGeom>
            <a:noFill/>
          </p:spPr>
          <p:txBody>
            <a:bodyPr wrap="square" rtlCol="0">
              <a:spAutoFit/>
            </a:bodyPr>
            <a:lstStyle/>
            <a:p>
              <a:r>
                <a:rPr lang="da-DK" sz="800" dirty="0"/>
                <a:t>Id:  ”0”</a:t>
              </a:r>
            </a:p>
            <a:p>
              <a:r>
                <a:rPr lang="da-DK" sz="800" dirty="0"/>
                <a:t>Type:  </a:t>
              </a:r>
              <a:r>
                <a:rPr lang="da-DK" sz="800" b="1" dirty="0"/>
                <a:t>”0”</a:t>
              </a:r>
            </a:p>
            <a:p>
              <a:r>
                <a:rPr lang="da-DK" sz="800" dirty="0"/>
                <a:t>Key:    A/B/1/2/4/0</a:t>
              </a:r>
            </a:p>
          </p:txBody>
        </p:sp>
        <p:sp>
          <p:nvSpPr>
            <p:cNvPr id="61" name="Tekstfelt 60">
              <a:extLst>
                <a:ext uri="{FF2B5EF4-FFF2-40B4-BE49-F238E27FC236}">
                  <a16:creationId xmlns:a16="http://schemas.microsoft.com/office/drawing/2014/main" id="{5D2547CA-1336-40E2-A3E8-4E4B344563CF}"/>
                </a:ext>
              </a:extLst>
            </p:cNvPr>
            <p:cNvSpPr txBox="1"/>
            <p:nvPr/>
          </p:nvSpPr>
          <p:spPr>
            <a:xfrm>
              <a:off x="1314322" y="6156853"/>
              <a:ext cx="1447822" cy="461665"/>
            </a:xfrm>
            <a:prstGeom prst="rect">
              <a:avLst/>
            </a:prstGeom>
            <a:noFill/>
          </p:spPr>
          <p:txBody>
            <a:bodyPr wrap="square" rtlCol="0">
              <a:spAutoFit/>
            </a:bodyPr>
            <a:lstStyle/>
            <a:p>
              <a:r>
                <a:rPr lang="da-DK" sz="800" dirty="0"/>
                <a:t>Når ‘knap’ har været aktiveret og bliver deaktiveret/sluppet  sendes et ”0” (nul)</a:t>
              </a:r>
            </a:p>
          </p:txBody>
        </p:sp>
      </p:grpSp>
      <p:sp>
        <p:nvSpPr>
          <p:cNvPr id="68" name="Tekstfelt 67">
            <a:extLst>
              <a:ext uri="{FF2B5EF4-FFF2-40B4-BE49-F238E27FC236}">
                <a16:creationId xmlns:a16="http://schemas.microsoft.com/office/drawing/2014/main" id="{BA74C17A-9812-42C7-8B66-ABA4F6AEE6EB}"/>
              </a:ext>
            </a:extLst>
          </p:cNvPr>
          <p:cNvSpPr txBox="1"/>
          <p:nvPr/>
        </p:nvSpPr>
        <p:spPr>
          <a:xfrm>
            <a:off x="6981925" y="4296919"/>
            <a:ext cx="4894193" cy="1523494"/>
          </a:xfrm>
          <a:prstGeom prst="rect">
            <a:avLst/>
          </a:prstGeom>
          <a:noFill/>
        </p:spPr>
        <p:txBody>
          <a:bodyPr wrap="square" rtlCol="0">
            <a:spAutoFit/>
          </a:bodyPr>
          <a:lstStyle/>
          <a:p>
            <a:r>
              <a:rPr lang="da-DK" sz="1100" dirty="0"/>
              <a:t>Koden til de 3 typer findes under filer /LKS2/MicroBit-Koder-1, med navnene:</a:t>
            </a:r>
          </a:p>
          <a:p>
            <a:endParaRPr lang="da-DK" sz="1100" dirty="0"/>
          </a:p>
          <a:p>
            <a:r>
              <a:rPr lang="da-DK" sz="1100" dirty="0"/>
              <a:t>MBType-0.py</a:t>
            </a:r>
          </a:p>
          <a:p>
            <a:r>
              <a:rPr lang="da-DK" sz="1100" dirty="0"/>
              <a:t>MBType-1.py</a:t>
            </a:r>
          </a:p>
          <a:p>
            <a:r>
              <a:rPr lang="da-DK" sz="1100" dirty="0"/>
              <a:t>MBType-2.py</a:t>
            </a:r>
          </a:p>
          <a:p>
            <a:endParaRPr lang="da-DK" sz="1100" dirty="0"/>
          </a:p>
          <a:p>
            <a:endParaRPr lang="da-DK" sz="1100" dirty="0"/>
          </a:p>
          <a:p>
            <a:endParaRPr lang="da-DK" sz="800" dirty="0"/>
          </a:p>
          <a:p>
            <a:endParaRPr lang="da-DK" sz="800" dirty="0"/>
          </a:p>
        </p:txBody>
      </p:sp>
    </p:spTree>
    <p:extLst>
      <p:ext uri="{BB962C8B-B14F-4D97-AF65-F5344CB8AC3E}">
        <p14:creationId xmlns:p14="http://schemas.microsoft.com/office/powerpoint/2010/main" val="385999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521EFC62-286C-4980-8294-DC631DD362F2}"/>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Input til PC/MAC/PI</a:t>
            </a:r>
          </a:p>
        </p:txBody>
      </p:sp>
      <p:grpSp>
        <p:nvGrpSpPr>
          <p:cNvPr id="3" name="Gruppe 2">
            <a:extLst>
              <a:ext uri="{FF2B5EF4-FFF2-40B4-BE49-F238E27FC236}">
                <a16:creationId xmlns:a16="http://schemas.microsoft.com/office/drawing/2014/main" id="{CC512CD6-8505-4984-8096-5FDE46269A2D}"/>
              </a:ext>
            </a:extLst>
          </p:cNvPr>
          <p:cNvGrpSpPr/>
          <p:nvPr/>
        </p:nvGrpSpPr>
        <p:grpSpPr>
          <a:xfrm>
            <a:off x="10313849" y="365125"/>
            <a:ext cx="1405975" cy="880659"/>
            <a:chOff x="10253785" y="5612216"/>
            <a:chExt cx="1405975" cy="880659"/>
          </a:xfrm>
        </p:grpSpPr>
        <p:pic>
          <p:nvPicPr>
            <p:cNvPr id="4" name="Picture 12" descr="Et billede, der indeholder bordservice, plade, service&#10;&#10;Beskrivelse, der er oprettet med meget høj tiltro">
              <a:extLst>
                <a:ext uri="{FF2B5EF4-FFF2-40B4-BE49-F238E27FC236}">
                  <a16:creationId xmlns:a16="http://schemas.microsoft.com/office/drawing/2014/main" id="{788A667A-8DDF-4EDF-95FD-6FA44CB61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5" name="Tekstfelt 4">
              <a:extLst>
                <a:ext uri="{FF2B5EF4-FFF2-40B4-BE49-F238E27FC236}">
                  <a16:creationId xmlns:a16="http://schemas.microsoft.com/office/drawing/2014/main" id="{18C8A9AF-406D-4E37-AE36-B65A7B1A633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pic>
        <p:nvPicPr>
          <p:cNvPr id="6" name="Billede 5">
            <a:extLst>
              <a:ext uri="{FF2B5EF4-FFF2-40B4-BE49-F238E27FC236}">
                <a16:creationId xmlns:a16="http://schemas.microsoft.com/office/drawing/2014/main" id="{A5E72568-E61D-4D82-9867-D28DB999B0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7" name="Billede 6">
            <a:extLst>
              <a:ext uri="{FF2B5EF4-FFF2-40B4-BE49-F238E27FC236}">
                <a16:creationId xmlns:a16="http://schemas.microsoft.com/office/drawing/2014/main" id="{597B59A3-65BF-4BB4-B5D2-F8A8DBBD9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8" name="Billede 7">
            <a:extLst>
              <a:ext uri="{FF2B5EF4-FFF2-40B4-BE49-F238E27FC236}">
                <a16:creationId xmlns:a16="http://schemas.microsoft.com/office/drawing/2014/main" id="{C4647F2B-5A4A-4452-9981-68AFD65997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9" name="Gruppe 8">
            <a:extLst>
              <a:ext uri="{FF2B5EF4-FFF2-40B4-BE49-F238E27FC236}">
                <a16:creationId xmlns:a16="http://schemas.microsoft.com/office/drawing/2014/main" id="{B9FF7E55-F5EA-409E-9EAC-9AF54E590E57}"/>
              </a:ext>
            </a:extLst>
          </p:cNvPr>
          <p:cNvGrpSpPr/>
          <p:nvPr/>
        </p:nvGrpSpPr>
        <p:grpSpPr>
          <a:xfrm>
            <a:off x="632015" y="2615377"/>
            <a:ext cx="2373790" cy="515758"/>
            <a:chOff x="253666" y="2393426"/>
            <a:chExt cx="2373790" cy="515758"/>
          </a:xfrm>
        </p:grpSpPr>
        <p:pic>
          <p:nvPicPr>
            <p:cNvPr id="10" name="Billede 9">
              <a:extLst>
                <a:ext uri="{FF2B5EF4-FFF2-40B4-BE49-F238E27FC236}">
                  <a16:creationId xmlns:a16="http://schemas.microsoft.com/office/drawing/2014/main" id="{D7CE7A3D-5819-4FDB-98FF-3DB19BE7FF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11" name="Billede 10">
              <a:extLst>
                <a:ext uri="{FF2B5EF4-FFF2-40B4-BE49-F238E27FC236}">
                  <a16:creationId xmlns:a16="http://schemas.microsoft.com/office/drawing/2014/main" id="{3E2DBE3C-649F-4BD8-82E8-61E8BFA0BD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12" name="Picture 1" descr="C:\Users\knudf\AppData\Local\Packages\Microsoft.Office.OneNote_8wekyb3d8bbwe\TempState\msohtmlclip\clip_image001.png">
              <a:extLst>
                <a:ext uri="{FF2B5EF4-FFF2-40B4-BE49-F238E27FC236}">
                  <a16:creationId xmlns:a16="http://schemas.microsoft.com/office/drawing/2014/main" id="{BCC8BE6A-9C55-45F0-B3F6-614E3583FB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Lige forbindelse 12">
            <a:extLst>
              <a:ext uri="{FF2B5EF4-FFF2-40B4-BE49-F238E27FC236}">
                <a16:creationId xmlns:a16="http://schemas.microsoft.com/office/drawing/2014/main" id="{AB717A67-22F2-412A-8BB7-75330BED6F15}"/>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4" name="Gruppe 13">
            <a:extLst>
              <a:ext uri="{FF2B5EF4-FFF2-40B4-BE49-F238E27FC236}">
                <a16:creationId xmlns:a16="http://schemas.microsoft.com/office/drawing/2014/main" id="{C402DA2F-0B96-44C0-8D95-A4563D06069A}"/>
              </a:ext>
            </a:extLst>
          </p:cNvPr>
          <p:cNvGrpSpPr/>
          <p:nvPr/>
        </p:nvGrpSpPr>
        <p:grpSpPr>
          <a:xfrm>
            <a:off x="3063692" y="4203564"/>
            <a:ext cx="1482122" cy="2414954"/>
            <a:chOff x="3063692" y="4203564"/>
            <a:chExt cx="1482122" cy="2414954"/>
          </a:xfrm>
        </p:grpSpPr>
        <p:pic>
          <p:nvPicPr>
            <p:cNvPr id="15" name="Billede 14">
              <a:extLst>
                <a:ext uri="{FF2B5EF4-FFF2-40B4-BE49-F238E27FC236}">
                  <a16:creationId xmlns:a16="http://schemas.microsoft.com/office/drawing/2014/main" id="{8302A55B-B795-4152-8F79-71DE0692CF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16" name="Tekstfelt 15">
              <a:extLst>
                <a:ext uri="{FF2B5EF4-FFF2-40B4-BE49-F238E27FC236}">
                  <a16:creationId xmlns:a16="http://schemas.microsoft.com/office/drawing/2014/main" id="{9CAE4EBC-14AD-46E6-8E36-33507C92893E}"/>
                </a:ext>
              </a:extLst>
            </p:cNvPr>
            <p:cNvSpPr txBox="1"/>
            <p:nvPr/>
          </p:nvSpPr>
          <p:spPr>
            <a:xfrm>
              <a:off x="3255448"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”1”</a:t>
              </a:r>
            </a:p>
            <a:p>
              <a:r>
                <a:rPr lang="da-DK" sz="800" dirty="0"/>
                <a:t>Key:    H/V/F/T/0</a:t>
              </a:r>
            </a:p>
          </p:txBody>
        </p:sp>
        <p:sp>
          <p:nvSpPr>
            <p:cNvPr id="17" name="Tekstfelt 16">
              <a:extLst>
                <a:ext uri="{FF2B5EF4-FFF2-40B4-BE49-F238E27FC236}">
                  <a16:creationId xmlns:a16="http://schemas.microsoft.com/office/drawing/2014/main" id="{D19558FE-CA26-4A51-B00B-3AB2337EE625}"/>
                </a:ext>
              </a:extLst>
            </p:cNvPr>
            <p:cNvSpPr txBox="1"/>
            <p:nvPr/>
          </p:nvSpPr>
          <p:spPr>
            <a:xfrm>
              <a:off x="3063692" y="5418189"/>
              <a:ext cx="1482122" cy="1200329"/>
            </a:xfrm>
            <a:prstGeom prst="rect">
              <a:avLst/>
            </a:prstGeom>
            <a:noFill/>
          </p:spPr>
          <p:txBody>
            <a:bodyPr wrap="square" rtlCol="0">
              <a:spAutoFit/>
            </a:bodyPr>
            <a:lstStyle/>
            <a:p>
              <a:r>
                <a:rPr lang="da-DK" sz="800" dirty="0"/>
                <a:t>Vip med lille vinkel til højre hhv. venstre giver ”H” eller ”V”</a:t>
              </a:r>
            </a:p>
            <a:p>
              <a:endParaRPr lang="da-DK" sz="800" dirty="0"/>
            </a:p>
            <a:p>
              <a:r>
                <a:rPr lang="da-DK" sz="800" dirty="0"/>
                <a:t>Vip med stor vinkel frem/tilbage giver ”F” eller ”T”.</a:t>
              </a:r>
            </a:p>
            <a:p>
              <a:endParaRPr lang="da-DK" sz="800" dirty="0"/>
            </a:p>
            <a:p>
              <a:r>
                <a:rPr lang="da-DK" sz="800" dirty="0"/>
                <a:t>Når MB har været vippet og kommer tilbage til vandret sendes et ”0” (nul)</a:t>
              </a:r>
            </a:p>
          </p:txBody>
        </p:sp>
      </p:grpSp>
      <p:grpSp>
        <p:nvGrpSpPr>
          <p:cNvPr id="18" name="Gruppe 17">
            <a:extLst>
              <a:ext uri="{FF2B5EF4-FFF2-40B4-BE49-F238E27FC236}">
                <a16:creationId xmlns:a16="http://schemas.microsoft.com/office/drawing/2014/main" id="{E1618FE1-4C17-4A12-8BF5-C48F3B000250}"/>
              </a:ext>
            </a:extLst>
          </p:cNvPr>
          <p:cNvGrpSpPr/>
          <p:nvPr/>
        </p:nvGrpSpPr>
        <p:grpSpPr>
          <a:xfrm>
            <a:off x="4847362" y="4203564"/>
            <a:ext cx="1482122" cy="2414954"/>
            <a:chOff x="4847362" y="4203564"/>
            <a:chExt cx="1482122" cy="2414954"/>
          </a:xfrm>
        </p:grpSpPr>
        <p:pic>
          <p:nvPicPr>
            <p:cNvPr id="19" name="Billede 18">
              <a:extLst>
                <a:ext uri="{FF2B5EF4-FFF2-40B4-BE49-F238E27FC236}">
                  <a16:creationId xmlns:a16="http://schemas.microsoft.com/office/drawing/2014/main" id="{94710F2B-DDCA-43A9-ABE5-22546798BE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20" name="Tekstfelt 19">
              <a:extLst>
                <a:ext uri="{FF2B5EF4-FFF2-40B4-BE49-F238E27FC236}">
                  <a16:creationId xmlns:a16="http://schemas.microsoft.com/office/drawing/2014/main" id="{A2BCA464-7050-48D3-B775-8B35DCF468E4}"/>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”2”</a:t>
              </a:r>
            </a:p>
            <a:p>
              <a:r>
                <a:rPr lang="da-DK" sz="800" dirty="0"/>
                <a:t>Key:    L/l</a:t>
              </a:r>
            </a:p>
          </p:txBody>
        </p:sp>
        <p:sp>
          <p:nvSpPr>
            <p:cNvPr id="21" name="Tekstfelt 20">
              <a:extLst>
                <a:ext uri="{FF2B5EF4-FFF2-40B4-BE49-F238E27FC236}">
                  <a16:creationId xmlns:a16="http://schemas.microsoft.com/office/drawing/2014/main" id="{3B48FCD7-25F6-480D-A6FB-FF0946E8453D}"/>
                </a:ext>
              </a:extLst>
            </p:cNvPr>
            <p:cNvSpPr txBox="1"/>
            <p:nvPr/>
          </p:nvSpPr>
          <p:spPr>
            <a:xfrm>
              <a:off x="4847362" y="5418189"/>
              <a:ext cx="1482122" cy="1200329"/>
            </a:xfrm>
            <a:prstGeom prst="rect">
              <a:avLst/>
            </a:prstGeom>
            <a:noFill/>
          </p:spPr>
          <p:txBody>
            <a:bodyPr wrap="square" rtlCol="0">
              <a:spAutoFit/>
            </a:bodyPr>
            <a:lstStyle/>
            <a:p>
              <a:r>
                <a:rPr lang="da-DK" sz="800" dirty="0"/>
                <a:t>Når lyssensor detekterer lys over et bestemt niveau og det tidligere har været under sendes et ”L” (stort L). Modsat når der detekteres et niveau under hvor det tidligere har været over sendes ”l” (lille l).</a:t>
              </a:r>
            </a:p>
            <a:p>
              <a:endParaRPr lang="da-DK" sz="800" dirty="0"/>
            </a:p>
            <a:p>
              <a:endParaRPr lang="da-DK" sz="800" dirty="0"/>
            </a:p>
          </p:txBody>
        </p:sp>
      </p:grpSp>
      <p:grpSp>
        <p:nvGrpSpPr>
          <p:cNvPr id="22" name="Gruppe 21">
            <a:extLst>
              <a:ext uri="{FF2B5EF4-FFF2-40B4-BE49-F238E27FC236}">
                <a16:creationId xmlns:a16="http://schemas.microsoft.com/office/drawing/2014/main" id="{F4E30D95-3300-4D70-BD2B-AF741F03F56B}"/>
              </a:ext>
            </a:extLst>
          </p:cNvPr>
          <p:cNvGrpSpPr/>
          <p:nvPr/>
        </p:nvGrpSpPr>
        <p:grpSpPr>
          <a:xfrm>
            <a:off x="1210395" y="4204926"/>
            <a:ext cx="1551749" cy="2413592"/>
            <a:chOff x="1210395" y="4204926"/>
            <a:chExt cx="1551749" cy="2413592"/>
          </a:xfrm>
        </p:grpSpPr>
        <p:pic>
          <p:nvPicPr>
            <p:cNvPr id="23" name="Billede 22">
              <a:extLst>
                <a:ext uri="{FF2B5EF4-FFF2-40B4-BE49-F238E27FC236}">
                  <a16:creationId xmlns:a16="http://schemas.microsoft.com/office/drawing/2014/main" id="{64DECDAE-A221-4D0E-BC38-F21F265FDBE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cxnSp>
          <p:nvCxnSpPr>
            <p:cNvPr id="24" name="Lige forbindelse 23">
              <a:extLst>
                <a:ext uri="{FF2B5EF4-FFF2-40B4-BE49-F238E27FC236}">
                  <a16:creationId xmlns:a16="http://schemas.microsoft.com/office/drawing/2014/main" id="{1BD4DE06-2CD8-4996-AE2E-47EC0C9DA8BF}"/>
                </a:ext>
              </a:extLst>
            </p:cNvPr>
            <p:cNvCxnSpPr>
              <a:cxnSpLocks/>
            </p:cNvCxnSpPr>
            <p:nvPr/>
          </p:nvCxnSpPr>
          <p:spPr>
            <a:xfrm>
              <a:off x="2213168" y="5307036"/>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Lige forbindelse 24">
              <a:extLst>
                <a:ext uri="{FF2B5EF4-FFF2-40B4-BE49-F238E27FC236}">
                  <a16:creationId xmlns:a16="http://schemas.microsoft.com/office/drawing/2014/main" id="{88B131C2-B750-4A2F-8A09-D87F3C5E7AA7}"/>
                </a:ext>
              </a:extLst>
            </p:cNvPr>
            <p:cNvCxnSpPr>
              <a:cxnSpLocks/>
            </p:cNvCxnSpPr>
            <p:nvPr/>
          </p:nvCxnSpPr>
          <p:spPr>
            <a:xfrm flipH="1">
              <a:off x="1463221" y="5616461"/>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6" name="Gruppe 25">
              <a:extLst>
                <a:ext uri="{FF2B5EF4-FFF2-40B4-BE49-F238E27FC236}">
                  <a16:creationId xmlns:a16="http://schemas.microsoft.com/office/drawing/2014/main" id="{03D72FCC-E0A7-47B9-88E6-7AE16BD5E73D}"/>
                </a:ext>
              </a:extLst>
            </p:cNvPr>
            <p:cNvGrpSpPr/>
            <p:nvPr/>
          </p:nvGrpSpPr>
          <p:grpSpPr>
            <a:xfrm>
              <a:off x="1377181" y="5263744"/>
              <a:ext cx="299409" cy="783407"/>
              <a:chOff x="3026790" y="4417963"/>
              <a:chExt cx="299409" cy="783407"/>
            </a:xfrm>
          </p:grpSpPr>
          <p:cxnSp>
            <p:nvCxnSpPr>
              <p:cNvPr id="40" name="Lige forbindelse 39">
                <a:extLst>
                  <a:ext uri="{FF2B5EF4-FFF2-40B4-BE49-F238E27FC236}">
                    <a16:creationId xmlns:a16="http://schemas.microsoft.com/office/drawing/2014/main" id="{9E2A6C78-8B43-4160-A982-26A0C9B64BC3}"/>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1" name="Billede 40">
                <a:extLst>
                  <a:ext uri="{FF2B5EF4-FFF2-40B4-BE49-F238E27FC236}">
                    <a16:creationId xmlns:a16="http://schemas.microsoft.com/office/drawing/2014/main" id="{A251904B-F492-4756-9325-5EE25683ED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7" name="Gruppe 26">
              <a:extLst>
                <a:ext uri="{FF2B5EF4-FFF2-40B4-BE49-F238E27FC236}">
                  <a16:creationId xmlns:a16="http://schemas.microsoft.com/office/drawing/2014/main" id="{0B0A5916-8A5B-4FE2-A755-CE49C05DB725}"/>
                </a:ext>
              </a:extLst>
            </p:cNvPr>
            <p:cNvGrpSpPr/>
            <p:nvPr/>
          </p:nvGrpSpPr>
          <p:grpSpPr>
            <a:xfrm>
              <a:off x="1558461" y="5263744"/>
              <a:ext cx="299409" cy="783407"/>
              <a:chOff x="3026790" y="4417963"/>
              <a:chExt cx="299409" cy="783407"/>
            </a:xfrm>
          </p:grpSpPr>
          <p:cxnSp>
            <p:nvCxnSpPr>
              <p:cNvPr id="38" name="Lige forbindelse 37">
                <a:extLst>
                  <a:ext uri="{FF2B5EF4-FFF2-40B4-BE49-F238E27FC236}">
                    <a16:creationId xmlns:a16="http://schemas.microsoft.com/office/drawing/2014/main" id="{D0B11595-FB38-4224-9235-5CF323C05BC1}"/>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9" name="Billede 38">
                <a:extLst>
                  <a:ext uri="{FF2B5EF4-FFF2-40B4-BE49-F238E27FC236}">
                    <a16:creationId xmlns:a16="http://schemas.microsoft.com/office/drawing/2014/main" id="{0C5CD784-D8C2-407C-BBEC-5A017AA9EB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8" name="Gruppe 27">
              <a:extLst>
                <a:ext uri="{FF2B5EF4-FFF2-40B4-BE49-F238E27FC236}">
                  <a16:creationId xmlns:a16="http://schemas.microsoft.com/office/drawing/2014/main" id="{512A8C14-A5CA-4666-833E-03EDDE6E16F5}"/>
                </a:ext>
              </a:extLst>
            </p:cNvPr>
            <p:cNvGrpSpPr/>
            <p:nvPr/>
          </p:nvGrpSpPr>
          <p:grpSpPr>
            <a:xfrm>
              <a:off x="1738824" y="5263744"/>
              <a:ext cx="299409" cy="783407"/>
              <a:chOff x="3026790" y="4417963"/>
              <a:chExt cx="299409" cy="783407"/>
            </a:xfrm>
          </p:grpSpPr>
          <p:cxnSp>
            <p:nvCxnSpPr>
              <p:cNvPr id="36" name="Lige forbindelse 35">
                <a:extLst>
                  <a:ext uri="{FF2B5EF4-FFF2-40B4-BE49-F238E27FC236}">
                    <a16:creationId xmlns:a16="http://schemas.microsoft.com/office/drawing/2014/main" id="{F2B91F38-04F1-48E8-B05E-D96DA4CAE7A5}"/>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7" name="Billede 36">
                <a:extLst>
                  <a:ext uri="{FF2B5EF4-FFF2-40B4-BE49-F238E27FC236}">
                    <a16:creationId xmlns:a16="http://schemas.microsoft.com/office/drawing/2014/main" id="{EE517977-3C0D-43F9-9E84-44BA5DC49E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29" name="Tekstfelt 28">
              <a:extLst>
                <a:ext uri="{FF2B5EF4-FFF2-40B4-BE49-F238E27FC236}">
                  <a16:creationId xmlns:a16="http://schemas.microsoft.com/office/drawing/2014/main" id="{5B29DFBC-12E6-40D4-A53A-19F3903230EB}"/>
                </a:ext>
              </a:extLst>
            </p:cNvPr>
            <p:cNvSpPr txBox="1"/>
            <p:nvPr/>
          </p:nvSpPr>
          <p:spPr>
            <a:xfrm>
              <a:off x="1324518" y="5977951"/>
              <a:ext cx="346635" cy="215444"/>
            </a:xfrm>
            <a:prstGeom prst="rect">
              <a:avLst/>
            </a:prstGeom>
            <a:noFill/>
          </p:spPr>
          <p:txBody>
            <a:bodyPr wrap="square" rtlCol="0">
              <a:spAutoFit/>
            </a:bodyPr>
            <a:lstStyle/>
            <a:p>
              <a:r>
                <a:rPr lang="da-DK" sz="800" dirty="0"/>
                <a:t>”1”</a:t>
              </a:r>
            </a:p>
          </p:txBody>
        </p:sp>
        <p:sp>
          <p:nvSpPr>
            <p:cNvPr id="30" name="Tekstfelt 29">
              <a:extLst>
                <a:ext uri="{FF2B5EF4-FFF2-40B4-BE49-F238E27FC236}">
                  <a16:creationId xmlns:a16="http://schemas.microsoft.com/office/drawing/2014/main" id="{2FAC5BA6-1508-4F1A-9CB2-0ECE9C298183}"/>
                </a:ext>
              </a:extLst>
            </p:cNvPr>
            <p:cNvSpPr txBox="1"/>
            <p:nvPr/>
          </p:nvSpPr>
          <p:spPr>
            <a:xfrm>
              <a:off x="1524167" y="5979313"/>
              <a:ext cx="346635" cy="215444"/>
            </a:xfrm>
            <a:prstGeom prst="rect">
              <a:avLst/>
            </a:prstGeom>
            <a:noFill/>
          </p:spPr>
          <p:txBody>
            <a:bodyPr wrap="square" rtlCol="0">
              <a:spAutoFit/>
            </a:bodyPr>
            <a:lstStyle/>
            <a:p>
              <a:r>
                <a:rPr lang="da-DK" sz="800" dirty="0"/>
                <a:t>”2”</a:t>
              </a:r>
            </a:p>
          </p:txBody>
        </p:sp>
        <p:sp>
          <p:nvSpPr>
            <p:cNvPr id="31" name="Tekstfelt 30">
              <a:extLst>
                <a:ext uri="{FF2B5EF4-FFF2-40B4-BE49-F238E27FC236}">
                  <a16:creationId xmlns:a16="http://schemas.microsoft.com/office/drawing/2014/main" id="{DA093C97-E747-47F5-87B0-7F9E89058658}"/>
                </a:ext>
              </a:extLst>
            </p:cNvPr>
            <p:cNvSpPr txBox="1"/>
            <p:nvPr/>
          </p:nvSpPr>
          <p:spPr>
            <a:xfrm>
              <a:off x="1723816" y="5977951"/>
              <a:ext cx="346635" cy="215444"/>
            </a:xfrm>
            <a:prstGeom prst="rect">
              <a:avLst/>
            </a:prstGeom>
            <a:noFill/>
          </p:spPr>
          <p:txBody>
            <a:bodyPr wrap="square" rtlCol="0">
              <a:spAutoFit/>
            </a:bodyPr>
            <a:lstStyle/>
            <a:p>
              <a:r>
                <a:rPr lang="da-DK" sz="800" dirty="0"/>
                <a:t>”4”</a:t>
              </a:r>
            </a:p>
          </p:txBody>
        </p:sp>
        <p:sp>
          <p:nvSpPr>
            <p:cNvPr id="32" name="Tekstfelt 31">
              <a:extLst>
                <a:ext uri="{FF2B5EF4-FFF2-40B4-BE49-F238E27FC236}">
                  <a16:creationId xmlns:a16="http://schemas.microsoft.com/office/drawing/2014/main" id="{84CD1B79-F0E4-411D-A4B7-EDCDED49D8CD}"/>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33" name="Tekstfelt 32">
              <a:extLst>
                <a:ext uri="{FF2B5EF4-FFF2-40B4-BE49-F238E27FC236}">
                  <a16:creationId xmlns:a16="http://schemas.microsoft.com/office/drawing/2014/main" id="{3378167F-AF66-4DB7-9498-A76ACB063829}"/>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34" name="Tekstfelt 33">
              <a:extLst>
                <a:ext uri="{FF2B5EF4-FFF2-40B4-BE49-F238E27FC236}">
                  <a16:creationId xmlns:a16="http://schemas.microsoft.com/office/drawing/2014/main" id="{1B5CE1E6-157F-4DBA-BDE0-E47DD1CB43A2}"/>
                </a:ext>
              </a:extLst>
            </p:cNvPr>
            <p:cNvSpPr txBox="1"/>
            <p:nvPr/>
          </p:nvSpPr>
          <p:spPr>
            <a:xfrm>
              <a:off x="1436929" y="4204926"/>
              <a:ext cx="997111" cy="461665"/>
            </a:xfrm>
            <a:prstGeom prst="rect">
              <a:avLst/>
            </a:prstGeom>
            <a:noFill/>
          </p:spPr>
          <p:txBody>
            <a:bodyPr wrap="square" rtlCol="0">
              <a:spAutoFit/>
            </a:bodyPr>
            <a:lstStyle/>
            <a:p>
              <a:r>
                <a:rPr lang="da-DK" sz="800" dirty="0"/>
                <a:t>Id:  ”0”</a:t>
              </a:r>
            </a:p>
            <a:p>
              <a:r>
                <a:rPr lang="da-DK" sz="800" dirty="0"/>
                <a:t>Type:  </a:t>
              </a:r>
              <a:r>
                <a:rPr lang="da-DK" sz="800" b="1" dirty="0"/>
                <a:t>”0”</a:t>
              </a:r>
            </a:p>
            <a:p>
              <a:r>
                <a:rPr lang="da-DK" sz="800" dirty="0"/>
                <a:t>Key:    A/B/1/2/4/0</a:t>
              </a:r>
            </a:p>
          </p:txBody>
        </p:sp>
        <p:sp>
          <p:nvSpPr>
            <p:cNvPr id="35" name="Tekstfelt 34">
              <a:extLst>
                <a:ext uri="{FF2B5EF4-FFF2-40B4-BE49-F238E27FC236}">
                  <a16:creationId xmlns:a16="http://schemas.microsoft.com/office/drawing/2014/main" id="{3203BE80-0FBB-4256-9999-8F6838BECEA6}"/>
                </a:ext>
              </a:extLst>
            </p:cNvPr>
            <p:cNvSpPr txBox="1"/>
            <p:nvPr/>
          </p:nvSpPr>
          <p:spPr>
            <a:xfrm>
              <a:off x="1314322" y="6156853"/>
              <a:ext cx="1447822" cy="461665"/>
            </a:xfrm>
            <a:prstGeom prst="rect">
              <a:avLst/>
            </a:prstGeom>
            <a:noFill/>
          </p:spPr>
          <p:txBody>
            <a:bodyPr wrap="square" rtlCol="0">
              <a:spAutoFit/>
            </a:bodyPr>
            <a:lstStyle/>
            <a:p>
              <a:r>
                <a:rPr lang="da-DK" sz="800" dirty="0"/>
                <a:t>Når ‘knap’ har været aktiveret og bliver deaktiveret/sluppet  sendes et ”0” (nul)</a:t>
              </a:r>
            </a:p>
          </p:txBody>
        </p:sp>
      </p:grpSp>
      <p:sp>
        <p:nvSpPr>
          <p:cNvPr id="42" name="Tekstfelt 41">
            <a:extLst>
              <a:ext uri="{FF2B5EF4-FFF2-40B4-BE49-F238E27FC236}">
                <a16:creationId xmlns:a16="http://schemas.microsoft.com/office/drawing/2014/main" id="{B22A1019-DC29-4194-9FAF-4A42063010AA}"/>
              </a:ext>
            </a:extLst>
          </p:cNvPr>
          <p:cNvSpPr txBox="1"/>
          <p:nvPr/>
        </p:nvSpPr>
        <p:spPr>
          <a:xfrm>
            <a:off x="6045532" y="1716960"/>
            <a:ext cx="4894193" cy="1954381"/>
          </a:xfrm>
          <a:prstGeom prst="rect">
            <a:avLst/>
          </a:prstGeom>
          <a:noFill/>
        </p:spPr>
        <p:txBody>
          <a:bodyPr wrap="square" rtlCol="0">
            <a:spAutoFit/>
          </a:bodyPr>
          <a:lstStyle/>
          <a:p>
            <a:r>
              <a:rPr lang="da-DK" sz="1100" dirty="0"/>
              <a:t>Med </a:t>
            </a:r>
            <a:r>
              <a:rPr lang="da-DK" sz="1100" b="1" dirty="0" err="1"/>
              <a:t>get_microbit_input</a:t>
            </a:r>
            <a:r>
              <a:rPr lang="da-DK" sz="1100" b="1" dirty="0"/>
              <a:t>() </a:t>
            </a:r>
            <a:r>
              <a:rPr lang="da-DK" sz="1100" dirty="0"/>
              <a:t>funktionen fra LKlib.py kan man i PC/MAC/PI modtage Id, Type, og Key  fra alle MB’s der kommunikerer på samme radiokanal (CH).  </a:t>
            </a:r>
          </a:p>
          <a:p>
            <a:endParaRPr lang="da-DK" sz="1100" dirty="0"/>
          </a:p>
          <a:p>
            <a:r>
              <a:rPr lang="da-DK" sz="1100" dirty="0"/>
              <a:t>Dermed kan man få mange forskellige sensor </a:t>
            </a:r>
            <a:r>
              <a:rPr lang="da-DK" sz="1100" dirty="0" err="1"/>
              <a:t>input’s</a:t>
            </a:r>
            <a:r>
              <a:rPr lang="da-DK" sz="1100" dirty="0"/>
              <a:t> ind til sit PC/MAC/PI program. </a:t>
            </a:r>
          </a:p>
          <a:p>
            <a:endParaRPr lang="da-DK" sz="1100" dirty="0"/>
          </a:p>
          <a:p>
            <a:r>
              <a:rPr lang="da-DK" sz="1100" dirty="0"/>
              <a:t>Kalder man </a:t>
            </a:r>
            <a:r>
              <a:rPr lang="da-DK" sz="1100" b="1" dirty="0" err="1"/>
              <a:t>get_microbit_input</a:t>
            </a:r>
            <a:r>
              <a:rPr lang="da-DK" sz="1100" b="1" dirty="0"/>
              <a:t>() </a:t>
            </a:r>
            <a:r>
              <a:rPr lang="da-DK" sz="1100" dirty="0"/>
              <a:t>uden argumenter får man  </a:t>
            </a:r>
            <a:r>
              <a:rPr lang="da-DK" sz="1100" dirty="0" err="1"/>
              <a:t>key</a:t>
            </a:r>
            <a:r>
              <a:rPr lang="da-DK" sz="1100" dirty="0"/>
              <a:t> retur. </a:t>
            </a:r>
          </a:p>
          <a:p>
            <a:r>
              <a:rPr lang="da-DK" sz="1100" dirty="0"/>
              <a:t>Key kan så bruges til at identificere det specifikke sensor event og bruges til at aktivere en handling i program på PC/MAC/PI.</a:t>
            </a:r>
          </a:p>
          <a:p>
            <a:endParaRPr lang="da-DK" sz="1100" dirty="0"/>
          </a:p>
          <a:p>
            <a:r>
              <a:rPr lang="da-DK" sz="1100" dirty="0"/>
              <a:t>Det er underordnet hvilken MB (Type) man tilslutter via USB – Bare det kun er én af dem og resten er med batteri som forsyning.</a:t>
            </a:r>
          </a:p>
        </p:txBody>
      </p:sp>
      <p:sp>
        <p:nvSpPr>
          <p:cNvPr id="43" name="Rektangel 42">
            <a:extLst>
              <a:ext uri="{FF2B5EF4-FFF2-40B4-BE49-F238E27FC236}">
                <a16:creationId xmlns:a16="http://schemas.microsoft.com/office/drawing/2014/main" id="{D27338AA-D22E-442E-8554-F5E1AFCA8E28}"/>
              </a:ext>
            </a:extLst>
          </p:cNvPr>
          <p:cNvSpPr/>
          <p:nvPr/>
        </p:nvSpPr>
        <p:spPr>
          <a:xfrm>
            <a:off x="1222278" y="5307036"/>
            <a:ext cx="5426168" cy="144503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61948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80D4C853-BF95-45AA-A2C7-EE664A77CACA}"/>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Input til PC/MAC/PI</a:t>
            </a:r>
          </a:p>
        </p:txBody>
      </p:sp>
      <p:grpSp>
        <p:nvGrpSpPr>
          <p:cNvPr id="3" name="Gruppe 2">
            <a:extLst>
              <a:ext uri="{FF2B5EF4-FFF2-40B4-BE49-F238E27FC236}">
                <a16:creationId xmlns:a16="http://schemas.microsoft.com/office/drawing/2014/main" id="{9E6D40E4-2D61-4390-8DEF-B3A5E9008F4B}"/>
              </a:ext>
            </a:extLst>
          </p:cNvPr>
          <p:cNvGrpSpPr/>
          <p:nvPr/>
        </p:nvGrpSpPr>
        <p:grpSpPr>
          <a:xfrm>
            <a:off x="10313849" y="365125"/>
            <a:ext cx="1405975" cy="880659"/>
            <a:chOff x="10253785" y="5612216"/>
            <a:chExt cx="1405975" cy="880659"/>
          </a:xfrm>
        </p:grpSpPr>
        <p:pic>
          <p:nvPicPr>
            <p:cNvPr id="4" name="Picture 12" descr="Et billede, der indeholder bordservice, plade, service&#10;&#10;Beskrivelse, der er oprettet med meget høj tiltro">
              <a:extLst>
                <a:ext uri="{FF2B5EF4-FFF2-40B4-BE49-F238E27FC236}">
                  <a16:creationId xmlns:a16="http://schemas.microsoft.com/office/drawing/2014/main" id="{7FFD6826-398B-4E63-910C-F8DA0E99E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3849" y="5831391"/>
              <a:ext cx="1345911" cy="661484"/>
            </a:xfrm>
            <a:prstGeom prst="rect">
              <a:avLst/>
            </a:prstGeom>
          </p:spPr>
        </p:pic>
        <p:sp>
          <p:nvSpPr>
            <p:cNvPr id="5" name="Tekstfelt 4">
              <a:extLst>
                <a:ext uri="{FF2B5EF4-FFF2-40B4-BE49-F238E27FC236}">
                  <a16:creationId xmlns:a16="http://schemas.microsoft.com/office/drawing/2014/main" id="{DA5F68FA-7502-468D-BD3B-BC012C7A3E2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pic>
        <p:nvPicPr>
          <p:cNvPr id="6" name="Billede 5">
            <a:extLst>
              <a:ext uri="{FF2B5EF4-FFF2-40B4-BE49-F238E27FC236}">
                <a16:creationId xmlns:a16="http://schemas.microsoft.com/office/drawing/2014/main" id="{8A66B2A9-F71F-4CE5-9BE2-CDA008A585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6291" y="4319706"/>
            <a:ext cx="230862" cy="169459"/>
          </a:xfrm>
          <a:prstGeom prst="rect">
            <a:avLst/>
          </a:prstGeom>
        </p:spPr>
      </p:pic>
      <p:pic>
        <p:nvPicPr>
          <p:cNvPr id="7" name="Billede 6">
            <a:extLst>
              <a:ext uri="{FF2B5EF4-FFF2-40B4-BE49-F238E27FC236}">
                <a16:creationId xmlns:a16="http://schemas.microsoft.com/office/drawing/2014/main" id="{76B3A125-D55A-4F81-9025-3885CCDE9E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494809" y="4319706"/>
            <a:ext cx="230862" cy="169459"/>
          </a:xfrm>
          <a:prstGeom prst="rect">
            <a:avLst/>
          </a:prstGeom>
        </p:spPr>
      </p:pic>
      <p:pic>
        <p:nvPicPr>
          <p:cNvPr id="8" name="Billede 7">
            <a:extLst>
              <a:ext uri="{FF2B5EF4-FFF2-40B4-BE49-F238E27FC236}">
                <a16:creationId xmlns:a16="http://schemas.microsoft.com/office/drawing/2014/main" id="{0338B837-748C-442E-9C22-EFF2E01F36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45" y="3389621"/>
            <a:ext cx="142805" cy="305245"/>
          </a:xfrm>
          <a:prstGeom prst="rect">
            <a:avLst/>
          </a:prstGeom>
        </p:spPr>
      </p:pic>
      <p:grpSp>
        <p:nvGrpSpPr>
          <p:cNvPr id="9" name="Gruppe 8">
            <a:extLst>
              <a:ext uri="{FF2B5EF4-FFF2-40B4-BE49-F238E27FC236}">
                <a16:creationId xmlns:a16="http://schemas.microsoft.com/office/drawing/2014/main" id="{2957E2E2-E147-4203-A109-03A1F27AAD21}"/>
              </a:ext>
            </a:extLst>
          </p:cNvPr>
          <p:cNvGrpSpPr/>
          <p:nvPr/>
        </p:nvGrpSpPr>
        <p:grpSpPr>
          <a:xfrm>
            <a:off x="632015" y="2615377"/>
            <a:ext cx="2373790" cy="515758"/>
            <a:chOff x="253666" y="2393426"/>
            <a:chExt cx="2373790" cy="515758"/>
          </a:xfrm>
        </p:grpSpPr>
        <p:pic>
          <p:nvPicPr>
            <p:cNvPr id="10" name="Billede 9">
              <a:extLst>
                <a:ext uri="{FF2B5EF4-FFF2-40B4-BE49-F238E27FC236}">
                  <a16:creationId xmlns:a16="http://schemas.microsoft.com/office/drawing/2014/main" id="{131A3710-1551-4ABE-B484-28113953C2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277" y="2400273"/>
              <a:ext cx="868961" cy="498974"/>
            </a:xfrm>
            <a:prstGeom prst="rect">
              <a:avLst/>
            </a:prstGeom>
          </p:spPr>
        </p:pic>
        <p:pic>
          <p:nvPicPr>
            <p:cNvPr id="11" name="Billede 10">
              <a:extLst>
                <a:ext uri="{FF2B5EF4-FFF2-40B4-BE49-F238E27FC236}">
                  <a16:creationId xmlns:a16="http://schemas.microsoft.com/office/drawing/2014/main" id="{9D9985B8-6136-44EA-8F94-7BB5B8502C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6238" y="2393426"/>
              <a:ext cx="821218" cy="515758"/>
            </a:xfrm>
            <a:prstGeom prst="rect">
              <a:avLst/>
            </a:prstGeom>
          </p:spPr>
        </p:pic>
        <p:pic>
          <p:nvPicPr>
            <p:cNvPr id="12" name="Picture 1" descr="C:\Users\knudf\AppData\Local\Packages\Microsoft.Office.OneNote_8wekyb3d8bbwe\TempState\msohtmlclip\clip_image001.png">
              <a:extLst>
                <a:ext uri="{FF2B5EF4-FFF2-40B4-BE49-F238E27FC236}">
                  <a16:creationId xmlns:a16="http://schemas.microsoft.com/office/drawing/2014/main" id="{F16AE415-47E7-4F36-B8A4-715A69CAD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666" y="2400273"/>
              <a:ext cx="590263" cy="49897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Lige forbindelse 12">
            <a:extLst>
              <a:ext uri="{FF2B5EF4-FFF2-40B4-BE49-F238E27FC236}">
                <a16:creationId xmlns:a16="http://schemas.microsoft.com/office/drawing/2014/main" id="{C8C491C8-B724-4015-B449-AE113BCA6027}"/>
              </a:ext>
            </a:extLst>
          </p:cNvPr>
          <p:cNvCxnSpPr>
            <a:cxnSpLocks/>
          </p:cNvCxnSpPr>
          <p:nvPr/>
        </p:nvCxnSpPr>
        <p:spPr>
          <a:xfrm flipH="1" flipV="1">
            <a:off x="1772128" y="3281082"/>
            <a:ext cx="8915" cy="762598"/>
          </a:xfrm>
          <a:prstGeom prst="line">
            <a:avLst/>
          </a:prstGeom>
        </p:spPr>
        <p:style>
          <a:lnRef idx="3">
            <a:schemeClr val="dk1"/>
          </a:lnRef>
          <a:fillRef idx="0">
            <a:schemeClr val="dk1"/>
          </a:fillRef>
          <a:effectRef idx="2">
            <a:schemeClr val="dk1"/>
          </a:effectRef>
          <a:fontRef idx="minor">
            <a:schemeClr val="tx1"/>
          </a:fontRef>
        </p:style>
      </p:cxnSp>
      <p:grpSp>
        <p:nvGrpSpPr>
          <p:cNvPr id="14" name="Gruppe 13">
            <a:extLst>
              <a:ext uri="{FF2B5EF4-FFF2-40B4-BE49-F238E27FC236}">
                <a16:creationId xmlns:a16="http://schemas.microsoft.com/office/drawing/2014/main" id="{F183582D-2187-49FA-9ECD-AC2EB7FC6B86}"/>
              </a:ext>
            </a:extLst>
          </p:cNvPr>
          <p:cNvGrpSpPr/>
          <p:nvPr/>
        </p:nvGrpSpPr>
        <p:grpSpPr>
          <a:xfrm>
            <a:off x="3063692" y="4203564"/>
            <a:ext cx="1482122" cy="2414954"/>
            <a:chOff x="3063692" y="4203564"/>
            <a:chExt cx="1482122" cy="2414954"/>
          </a:xfrm>
        </p:grpSpPr>
        <p:pic>
          <p:nvPicPr>
            <p:cNvPr id="15" name="Billede 14">
              <a:extLst>
                <a:ext uri="{FF2B5EF4-FFF2-40B4-BE49-F238E27FC236}">
                  <a16:creationId xmlns:a16="http://schemas.microsoft.com/office/drawing/2014/main" id="{59C16ECB-6BA8-41BA-8294-CB04E7AA8F3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1739" y="4636771"/>
              <a:ext cx="830131" cy="696410"/>
            </a:xfrm>
            <a:prstGeom prst="rect">
              <a:avLst/>
            </a:prstGeom>
          </p:spPr>
        </p:pic>
        <p:sp>
          <p:nvSpPr>
            <p:cNvPr id="16" name="Tekstfelt 15">
              <a:extLst>
                <a:ext uri="{FF2B5EF4-FFF2-40B4-BE49-F238E27FC236}">
                  <a16:creationId xmlns:a16="http://schemas.microsoft.com/office/drawing/2014/main" id="{B7425DF7-01D3-4405-A2C1-5F91DE576E71}"/>
                </a:ext>
              </a:extLst>
            </p:cNvPr>
            <p:cNvSpPr txBox="1"/>
            <p:nvPr/>
          </p:nvSpPr>
          <p:spPr>
            <a:xfrm>
              <a:off x="3255448"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”1”</a:t>
              </a:r>
            </a:p>
            <a:p>
              <a:r>
                <a:rPr lang="da-DK" sz="800" dirty="0"/>
                <a:t>Key:    H/V/F/T/0</a:t>
              </a:r>
            </a:p>
          </p:txBody>
        </p:sp>
        <p:sp>
          <p:nvSpPr>
            <p:cNvPr id="17" name="Tekstfelt 16">
              <a:extLst>
                <a:ext uri="{FF2B5EF4-FFF2-40B4-BE49-F238E27FC236}">
                  <a16:creationId xmlns:a16="http://schemas.microsoft.com/office/drawing/2014/main" id="{54A79866-CBA5-4B5F-968A-B219FA51FCDE}"/>
                </a:ext>
              </a:extLst>
            </p:cNvPr>
            <p:cNvSpPr txBox="1"/>
            <p:nvPr/>
          </p:nvSpPr>
          <p:spPr>
            <a:xfrm>
              <a:off x="3063692" y="5418189"/>
              <a:ext cx="1482122" cy="1200329"/>
            </a:xfrm>
            <a:prstGeom prst="rect">
              <a:avLst/>
            </a:prstGeom>
            <a:noFill/>
          </p:spPr>
          <p:txBody>
            <a:bodyPr wrap="square" rtlCol="0">
              <a:spAutoFit/>
            </a:bodyPr>
            <a:lstStyle/>
            <a:p>
              <a:r>
                <a:rPr lang="da-DK" sz="800" dirty="0"/>
                <a:t>Vip med lille vinkel til højre hhv. venstre giver ”H” eller ”V”</a:t>
              </a:r>
            </a:p>
            <a:p>
              <a:endParaRPr lang="da-DK" sz="800" dirty="0"/>
            </a:p>
            <a:p>
              <a:r>
                <a:rPr lang="da-DK" sz="800" dirty="0"/>
                <a:t>Vip med stor vinkel frem/tilbage giver ”F” eller ”T”.</a:t>
              </a:r>
            </a:p>
            <a:p>
              <a:endParaRPr lang="da-DK" sz="800" dirty="0"/>
            </a:p>
            <a:p>
              <a:r>
                <a:rPr lang="da-DK" sz="800" dirty="0"/>
                <a:t>Når MB har været vippet og kommer tilbage til vandret sendes et ”0” (nul)</a:t>
              </a:r>
            </a:p>
          </p:txBody>
        </p:sp>
      </p:grpSp>
      <p:grpSp>
        <p:nvGrpSpPr>
          <p:cNvPr id="18" name="Gruppe 17">
            <a:extLst>
              <a:ext uri="{FF2B5EF4-FFF2-40B4-BE49-F238E27FC236}">
                <a16:creationId xmlns:a16="http://schemas.microsoft.com/office/drawing/2014/main" id="{0673FD6C-1AC2-4014-A0E9-B28B5B2CBAD3}"/>
              </a:ext>
            </a:extLst>
          </p:cNvPr>
          <p:cNvGrpSpPr/>
          <p:nvPr/>
        </p:nvGrpSpPr>
        <p:grpSpPr>
          <a:xfrm>
            <a:off x="4847362" y="4203564"/>
            <a:ext cx="1482122" cy="2414954"/>
            <a:chOff x="4847362" y="4203564"/>
            <a:chExt cx="1482122" cy="2414954"/>
          </a:xfrm>
        </p:grpSpPr>
        <p:pic>
          <p:nvPicPr>
            <p:cNvPr id="19" name="Billede 18">
              <a:extLst>
                <a:ext uri="{FF2B5EF4-FFF2-40B4-BE49-F238E27FC236}">
                  <a16:creationId xmlns:a16="http://schemas.microsoft.com/office/drawing/2014/main" id="{82C1F714-DA07-4604-9DAC-5B3ED4DAFA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1271" y="4636771"/>
              <a:ext cx="830131" cy="696410"/>
            </a:xfrm>
            <a:prstGeom prst="rect">
              <a:avLst/>
            </a:prstGeom>
          </p:spPr>
        </p:pic>
        <p:sp>
          <p:nvSpPr>
            <p:cNvPr id="20" name="Tekstfelt 19">
              <a:extLst>
                <a:ext uri="{FF2B5EF4-FFF2-40B4-BE49-F238E27FC236}">
                  <a16:creationId xmlns:a16="http://schemas.microsoft.com/office/drawing/2014/main" id="{9B7C2ED2-BFD7-465D-8B62-A6788AFB342B}"/>
                </a:ext>
              </a:extLst>
            </p:cNvPr>
            <p:cNvSpPr txBox="1"/>
            <p:nvPr/>
          </p:nvSpPr>
          <p:spPr>
            <a:xfrm>
              <a:off x="5074980" y="4203564"/>
              <a:ext cx="917544" cy="461665"/>
            </a:xfrm>
            <a:prstGeom prst="rect">
              <a:avLst/>
            </a:prstGeom>
            <a:noFill/>
          </p:spPr>
          <p:txBody>
            <a:bodyPr wrap="square" rtlCol="0">
              <a:spAutoFit/>
            </a:bodyPr>
            <a:lstStyle/>
            <a:p>
              <a:r>
                <a:rPr lang="da-DK" sz="800" dirty="0"/>
                <a:t>Id:  ”0”</a:t>
              </a:r>
            </a:p>
            <a:p>
              <a:r>
                <a:rPr lang="da-DK" sz="800" dirty="0"/>
                <a:t>Type:  </a:t>
              </a:r>
              <a:r>
                <a:rPr lang="da-DK" sz="800" b="1" dirty="0"/>
                <a:t>”2”</a:t>
              </a:r>
            </a:p>
            <a:p>
              <a:r>
                <a:rPr lang="da-DK" sz="800" dirty="0"/>
                <a:t>Key:    L/l</a:t>
              </a:r>
            </a:p>
          </p:txBody>
        </p:sp>
        <p:sp>
          <p:nvSpPr>
            <p:cNvPr id="21" name="Tekstfelt 20">
              <a:extLst>
                <a:ext uri="{FF2B5EF4-FFF2-40B4-BE49-F238E27FC236}">
                  <a16:creationId xmlns:a16="http://schemas.microsoft.com/office/drawing/2014/main" id="{69DF26F9-52F6-4BC6-9B0E-0161E8575ACE}"/>
                </a:ext>
              </a:extLst>
            </p:cNvPr>
            <p:cNvSpPr txBox="1"/>
            <p:nvPr/>
          </p:nvSpPr>
          <p:spPr>
            <a:xfrm>
              <a:off x="4847362" y="5418189"/>
              <a:ext cx="1482122" cy="1200329"/>
            </a:xfrm>
            <a:prstGeom prst="rect">
              <a:avLst/>
            </a:prstGeom>
            <a:noFill/>
          </p:spPr>
          <p:txBody>
            <a:bodyPr wrap="square" rtlCol="0">
              <a:spAutoFit/>
            </a:bodyPr>
            <a:lstStyle/>
            <a:p>
              <a:r>
                <a:rPr lang="da-DK" sz="800" dirty="0"/>
                <a:t>Når lyssensor detekterer lys over et bestemt niveau og det tidligere har været under sendes et ”L” (stort L). Modsat når der detekteres et niveau under hvor det tidligere har været over sendes ”l” (lille l).</a:t>
              </a:r>
            </a:p>
            <a:p>
              <a:endParaRPr lang="da-DK" sz="800" dirty="0"/>
            </a:p>
            <a:p>
              <a:endParaRPr lang="da-DK" sz="800" dirty="0"/>
            </a:p>
          </p:txBody>
        </p:sp>
      </p:grpSp>
      <p:grpSp>
        <p:nvGrpSpPr>
          <p:cNvPr id="22" name="Gruppe 21">
            <a:extLst>
              <a:ext uri="{FF2B5EF4-FFF2-40B4-BE49-F238E27FC236}">
                <a16:creationId xmlns:a16="http://schemas.microsoft.com/office/drawing/2014/main" id="{6E9F15AA-29C4-4D41-98AD-8C38F6A51872}"/>
              </a:ext>
            </a:extLst>
          </p:cNvPr>
          <p:cNvGrpSpPr/>
          <p:nvPr/>
        </p:nvGrpSpPr>
        <p:grpSpPr>
          <a:xfrm>
            <a:off x="1210395" y="4204926"/>
            <a:ext cx="1551749" cy="2413592"/>
            <a:chOff x="1210395" y="4204926"/>
            <a:chExt cx="1551749" cy="2413592"/>
          </a:xfrm>
        </p:grpSpPr>
        <p:pic>
          <p:nvPicPr>
            <p:cNvPr id="23" name="Billede 22">
              <a:extLst>
                <a:ext uri="{FF2B5EF4-FFF2-40B4-BE49-F238E27FC236}">
                  <a16:creationId xmlns:a16="http://schemas.microsoft.com/office/drawing/2014/main" id="{A8107895-A7A3-4BDE-B5C4-60D3DA652C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63221" y="4638133"/>
              <a:ext cx="830131" cy="696410"/>
            </a:xfrm>
            <a:prstGeom prst="rect">
              <a:avLst/>
            </a:prstGeom>
          </p:spPr>
        </p:pic>
        <p:cxnSp>
          <p:nvCxnSpPr>
            <p:cNvPr id="24" name="Lige forbindelse 23">
              <a:extLst>
                <a:ext uri="{FF2B5EF4-FFF2-40B4-BE49-F238E27FC236}">
                  <a16:creationId xmlns:a16="http://schemas.microsoft.com/office/drawing/2014/main" id="{52F2D832-D9E1-43E2-980A-90A2DF0C8EC6}"/>
                </a:ext>
              </a:extLst>
            </p:cNvPr>
            <p:cNvCxnSpPr>
              <a:cxnSpLocks/>
            </p:cNvCxnSpPr>
            <p:nvPr/>
          </p:nvCxnSpPr>
          <p:spPr>
            <a:xfrm>
              <a:off x="2213168" y="5307036"/>
              <a:ext cx="0" cy="309425"/>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Lige forbindelse 24">
              <a:extLst>
                <a:ext uri="{FF2B5EF4-FFF2-40B4-BE49-F238E27FC236}">
                  <a16:creationId xmlns:a16="http://schemas.microsoft.com/office/drawing/2014/main" id="{8582C288-CB7C-4606-8B6F-416F7354216A}"/>
                </a:ext>
              </a:extLst>
            </p:cNvPr>
            <p:cNvCxnSpPr>
              <a:cxnSpLocks/>
            </p:cNvCxnSpPr>
            <p:nvPr/>
          </p:nvCxnSpPr>
          <p:spPr>
            <a:xfrm flipH="1">
              <a:off x="1463221" y="5616461"/>
              <a:ext cx="749948" cy="0"/>
            </a:xfrm>
            <a:prstGeom prst="line">
              <a:avLst/>
            </a:prstGeom>
          </p:spPr>
          <p:style>
            <a:lnRef idx="3">
              <a:schemeClr val="accent4"/>
            </a:lnRef>
            <a:fillRef idx="0">
              <a:schemeClr val="accent4"/>
            </a:fillRef>
            <a:effectRef idx="2">
              <a:schemeClr val="accent4"/>
            </a:effectRef>
            <a:fontRef idx="minor">
              <a:schemeClr val="tx1"/>
            </a:fontRef>
          </p:style>
        </p:cxnSp>
        <p:grpSp>
          <p:nvGrpSpPr>
            <p:cNvPr id="26" name="Gruppe 25">
              <a:extLst>
                <a:ext uri="{FF2B5EF4-FFF2-40B4-BE49-F238E27FC236}">
                  <a16:creationId xmlns:a16="http://schemas.microsoft.com/office/drawing/2014/main" id="{AA13BB05-3B42-4A16-ADED-AC676BEC7FB9}"/>
                </a:ext>
              </a:extLst>
            </p:cNvPr>
            <p:cNvGrpSpPr/>
            <p:nvPr/>
          </p:nvGrpSpPr>
          <p:grpSpPr>
            <a:xfrm>
              <a:off x="1377181" y="5263744"/>
              <a:ext cx="299409" cy="783407"/>
              <a:chOff x="3026790" y="4417963"/>
              <a:chExt cx="299409" cy="783407"/>
            </a:xfrm>
          </p:grpSpPr>
          <p:cxnSp>
            <p:nvCxnSpPr>
              <p:cNvPr id="40" name="Lige forbindelse 39">
                <a:extLst>
                  <a:ext uri="{FF2B5EF4-FFF2-40B4-BE49-F238E27FC236}">
                    <a16:creationId xmlns:a16="http://schemas.microsoft.com/office/drawing/2014/main" id="{838369DF-AB20-4D81-ADE6-81A7ED08B506}"/>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41" name="Billede 40">
                <a:extLst>
                  <a:ext uri="{FF2B5EF4-FFF2-40B4-BE49-F238E27FC236}">
                    <a16:creationId xmlns:a16="http://schemas.microsoft.com/office/drawing/2014/main" id="{489BA646-E7BC-49ED-89C5-2F283D43E1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7" name="Gruppe 26">
              <a:extLst>
                <a:ext uri="{FF2B5EF4-FFF2-40B4-BE49-F238E27FC236}">
                  <a16:creationId xmlns:a16="http://schemas.microsoft.com/office/drawing/2014/main" id="{90CEE97F-EEFC-4419-98CF-FE7C8ADF1162}"/>
                </a:ext>
              </a:extLst>
            </p:cNvPr>
            <p:cNvGrpSpPr/>
            <p:nvPr/>
          </p:nvGrpSpPr>
          <p:grpSpPr>
            <a:xfrm>
              <a:off x="1558461" y="5263744"/>
              <a:ext cx="299409" cy="783407"/>
              <a:chOff x="3026790" y="4417963"/>
              <a:chExt cx="299409" cy="783407"/>
            </a:xfrm>
          </p:grpSpPr>
          <p:cxnSp>
            <p:nvCxnSpPr>
              <p:cNvPr id="38" name="Lige forbindelse 37">
                <a:extLst>
                  <a:ext uri="{FF2B5EF4-FFF2-40B4-BE49-F238E27FC236}">
                    <a16:creationId xmlns:a16="http://schemas.microsoft.com/office/drawing/2014/main" id="{71E54D85-2B1E-4AA0-9CA8-63E93E5CADE3}"/>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9" name="Billede 38">
                <a:extLst>
                  <a:ext uri="{FF2B5EF4-FFF2-40B4-BE49-F238E27FC236}">
                    <a16:creationId xmlns:a16="http://schemas.microsoft.com/office/drawing/2014/main" id="{BBA11168-3765-473A-A545-CEDC1DF5F6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grpSp>
          <p:nvGrpSpPr>
            <p:cNvPr id="28" name="Gruppe 27">
              <a:extLst>
                <a:ext uri="{FF2B5EF4-FFF2-40B4-BE49-F238E27FC236}">
                  <a16:creationId xmlns:a16="http://schemas.microsoft.com/office/drawing/2014/main" id="{4FE7C0C8-13BB-4710-A933-2EB8670D977E}"/>
                </a:ext>
              </a:extLst>
            </p:cNvPr>
            <p:cNvGrpSpPr/>
            <p:nvPr/>
          </p:nvGrpSpPr>
          <p:grpSpPr>
            <a:xfrm>
              <a:off x="1738824" y="5263744"/>
              <a:ext cx="299409" cy="783407"/>
              <a:chOff x="3026790" y="4417963"/>
              <a:chExt cx="299409" cy="783407"/>
            </a:xfrm>
          </p:grpSpPr>
          <p:cxnSp>
            <p:nvCxnSpPr>
              <p:cNvPr id="36" name="Lige forbindelse 35">
                <a:extLst>
                  <a:ext uri="{FF2B5EF4-FFF2-40B4-BE49-F238E27FC236}">
                    <a16:creationId xmlns:a16="http://schemas.microsoft.com/office/drawing/2014/main" id="{E3D355B1-ECC6-4A74-92ED-6DD4C84752BE}"/>
                  </a:ext>
                </a:extLst>
              </p:cNvPr>
              <p:cNvCxnSpPr>
                <a:cxnSpLocks/>
              </p:cNvCxnSpPr>
              <p:nvPr/>
            </p:nvCxnSpPr>
            <p:spPr>
              <a:xfrm>
                <a:off x="3176495" y="4417963"/>
                <a:ext cx="0" cy="596296"/>
              </a:xfrm>
              <a:prstGeom prst="line">
                <a:avLst/>
              </a:prstGeom>
            </p:spPr>
            <p:style>
              <a:lnRef idx="3">
                <a:schemeClr val="accent4"/>
              </a:lnRef>
              <a:fillRef idx="0">
                <a:schemeClr val="accent4"/>
              </a:fillRef>
              <a:effectRef idx="2">
                <a:schemeClr val="accent4"/>
              </a:effectRef>
              <a:fontRef idx="minor">
                <a:schemeClr val="tx1"/>
              </a:fontRef>
            </p:style>
          </p:cxnSp>
          <p:pic>
            <p:nvPicPr>
              <p:cNvPr id="37" name="Billede 36">
                <a:extLst>
                  <a:ext uri="{FF2B5EF4-FFF2-40B4-BE49-F238E27FC236}">
                    <a16:creationId xmlns:a16="http://schemas.microsoft.com/office/drawing/2014/main" id="{FACD279B-C8E0-4DF5-8B36-0265A41747B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6790" y="4949368"/>
                <a:ext cx="299409" cy="252002"/>
              </a:xfrm>
              <a:prstGeom prst="rect">
                <a:avLst/>
              </a:prstGeom>
            </p:spPr>
          </p:pic>
        </p:grpSp>
        <p:sp>
          <p:nvSpPr>
            <p:cNvPr id="29" name="Tekstfelt 28">
              <a:extLst>
                <a:ext uri="{FF2B5EF4-FFF2-40B4-BE49-F238E27FC236}">
                  <a16:creationId xmlns:a16="http://schemas.microsoft.com/office/drawing/2014/main" id="{A383DB14-A3B3-4576-B196-AAFAFF1240B2}"/>
                </a:ext>
              </a:extLst>
            </p:cNvPr>
            <p:cNvSpPr txBox="1"/>
            <p:nvPr/>
          </p:nvSpPr>
          <p:spPr>
            <a:xfrm>
              <a:off x="1324518" y="5977951"/>
              <a:ext cx="346635" cy="215444"/>
            </a:xfrm>
            <a:prstGeom prst="rect">
              <a:avLst/>
            </a:prstGeom>
            <a:noFill/>
          </p:spPr>
          <p:txBody>
            <a:bodyPr wrap="square" rtlCol="0">
              <a:spAutoFit/>
            </a:bodyPr>
            <a:lstStyle/>
            <a:p>
              <a:r>
                <a:rPr lang="da-DK" sz="800" dirty="0"/>
                <a:t>”1”</a:t>
              </a:r>
            </a:p>
          </p:txBody>
        </p:sp>
        <p:sp>
          <p:nvSpPr>
            <p:cNvPr id="30" name="Tekstfelt 29">
              <a:extLst>
                <a:ext uri="{FF2B5EF4-FFF2-40B4-BE49-F238E27FC236}">
                  <a16:creationId xmlns:a16="http://schemas.microsoft.com/office/drawing/2014/main" id="{F5BCE010-2066-43CF-87B7-583B9D8B05F9}"/>
                </a:ext>
              </a:extLst>
            </p:cNvPr>
            <p:cNvSpPr txBox="1"/>
            <p:nvPr/>
          </p:nvSpPr>
          <p:spPr>
            <a:xfrm>
              <a:off x="1524167" y="5979313"/>
              <a:ext cx="346635" cy="215444"/>
            </a:xfrm>
            <a:prstGeom prst="rect">
              <a:avLst/>
            </a:prstGeom>
            <a:noFill/>
          </p:spPr>
          <p:txBody>
            <a:bodyPr wrap="square" rtlCol="0">
              <a:spAutoFit/>
            </a:bodyPr>
            <a:lstStyle/>
            <a:p>
              <a:r>
                <a:rPr lang="da-DK" sz="800" dirty="0"/>
                <a:t>”2”</a:t>
              </a:r>
            </a:p>
          </p:txBody>
        </p:sp>
        <p:sp>
          <p:nvSpPr>
            <p:cNvPr id="31" name="Tekstfelt 30">
              <a:extLst>
                <a:ext uri="{FF2B5EF4-FFF2-40B4-BE49-F238E27FC236}">
                  <a16:creationId xmlns:a16="http://schemas.microsoft.com/office/drawing/2014/main" id="{138FEB07-50E6-4295-A105-D0034746A2AF}"/>
                </a:ext>
              </a:extLst>
            </p:cNvPr>
            <p:cNvSpPr txBox="1"/>
            <p:nvPr/>
          </p:nvSpPr>
          <p:spPr>
            <a:xfrm>
              <a:off x="1723816" y="5977951"/>
              <a:ext cx="346635" cy="215444"/>
            </a:xfrm>
            <a:prstGeom prst="rect">
              <a:avLst/>
            </a:prstGeom>
            <a:noFill/>
          </p:spPr>
          <p:txBody>
            <a:bodyPr wrap="square" rtlCol="0">
              <a:spAutoFit/>
            </a:bodyPr>
            <a:lstStyle/>
            <a:p>
              <a:r>
                <a:rPr lang="da-DK" sz="800" dirty="0"/>
                <a:t>”4”</a:t>
              </a:r>
            </a:p>
          </p:txBody>
        </p:sp>
        <p:sp>
          <p:nvSpPr>
            <p:cNvPr id="32" name="Tekstfelt 31">
              <a:extLst>
                <a:ext uri="{FF2B5EF4-FFF2-40B4-BE49-F238E27FC236}">
                  <a16:creationId xmlns:a16="http://schemas.microsoft.com/office/drawing/2014/main" id="{023FF36A-CFB9-484E-896C-CFB27FFC77CC}"/>
                </a:ext>
              </a:extLst>
            </p:cNvPr>
            <p:cNvSpPr txBox="1"/>
            <p:nvPr/>
          </p:nvSpPr>
          <p:spPr>
            <a:xfrm>
              <a:off x="1210395" y="4878616"/>
              <a:ext cx="346635" cy="215444"/>
            </a:xfrm>
            <a:prstGeom prst="rect">
              <a:avLst/>
            </a:prstGeom>
            <a:noFill/>
          </p:spPr>
          <p:txBody>
            <a:bodyPr wrap="square" rtlCol="0">
              <a:spAutoFit/>
            </a:bodyPr>
            <a:lstStyle/>
            <a:p>
              <a:r>
                <a:rPr lang="da-DK" sz="800" dirty="0"/>
                <a:t>”A”</a:t>
              </a:r>
            </a:p>
          </p:txBody>
        </p:sp>
        <p:sp>
          <p:nvSpPr>
            <p:cNvPr id="33" name="Tekstfelt 32">
              <a:extLst>
                <a:ext uri="{FF2B5EF4-FFF2-40B4-BE49-F238E27FC236}">
                  <a16:creationId xmlns:a16="http://schemas.microsoft.com/office/drawing/2014/main" id="{20A5D07B-1858-40EB-BE81-F967A162A831}"/>
                </a:ext>
              </a:extLst>
            </p:cNvPr>
            <p:cNvSpPr txBox="1"/>
            <p:nvPr/>
          </p:nvSpPr>
          <p:spPr>
            <a:xfrm>
              <a:off x="2249055" y="4878616"/>
              <a:ext cx="346635" cy="215444"/>
            </a:xfrm>
            <a:prstGeom prst="rect">
              <a:avLst/>
            </a:prstGeom>
            <a:noFill/>
          </p:spPr>
          <p:txBody>
            <a:bodyPr wrap="square" rtlCol="0">
              <a:spAutoFit/>
            </a:bodyPr>
            <a:lstStyle/>
            <a:p>
              <a:r>
                <a:rPr lang="da-DK" sz="800" dirty="0"/>
                <a:t>”B”</a:t>
              </a:r>
            </a:p>
          </p:txBody>
        </p:sp>
        <p:sp>
          <p:nvSpPr>
            <p:cNvPr id="34" name="Tekstfelt 33">
              <a:extLst>
                <a:ext uri="{FF2B5EF4-FFF2-40B4-BE49-F238E27FC236}">
                  <a16:creationId xmlns:a16="http://schemas.microsoft.com/office/drawing/2014/main" id="{E93232C4-798A-4385-9691-B94A0791172E}"/>
                </a:ext>
              </a:extLst>
            </p:cNvPr>
            <p:cNvSpPr txBox="1"/>
            <p:nvPr/>
          </p:nvSpPr>
          <p:spPr>
            <a:xfrm>
              <a:off x="1436929" y="4204926"/>
              <a:ext cx="997111" cy="461665"/>
            </a:xfrm>
            <a:prstGeom prst="rect">
              <a:avLst/>
            </a:prstGeom>
            <a:noFill/>
          </p:spPr>
          <p:txBody>
            <a:bodyPr wrap="square" rtlCol="0">
              <a:spAutoFit/>
            </a:bodyPr>
            <a:lstStyle/>
            <a:p>
              <a:r>
                <a:rPr lang="da-DK" sz="800" dirty="0"/>
                <a:t>Id:  ”0”</a:t>
              </a:r>
            </a:p>
            <a:p>
              <a:r>
                <a:rPr lang="da-DK" sz="800" dirty="0"/>
                <a:t>Type:  </a:t>
              </a:r>
              <a:r>
                <a:rPr lang="da-DK" sz="800" b="1" dirty="0"/>
                <a:t>”0”</a:t>
              </a:r>
            </a:p>
            <a:p>
              <a:r>
                <a:rPr lang="da-DK" sz="800" dirty="0"/>
                <a:t>Key:    A/B/1/2/4/0</a:t>
              </a:r>
            </a:p>
          </p:txBody>
        </p:sp>
        <p:sp>
          <p:nvSpPr>
            <p:cNvPr id="35" name="Tekstfelt 34">
              <a:extLst>
                <a:ext uri="{FF2B5EF4-FFF2-40B4-BE49-F238E27FC236}">
                  <a16:creationId xmlns:a16="http://schemas.microsoft.com/office/drawing/2014/main" id="{09C5473F-CF2F-4984-BE4D-63704FF27701}"/>
                </a:ext>
              </a:extLst>
            </p:cNvPr>
            <p:cNvSpPr txBox="1"/>
            <p:nvPr/>
          </p:nvSpPr>
          <p:spPr>
            <a:xfrm>
              <a:off x="1314322" y="6156853"/>
              <a:ext cx="1447822" cy="461665"/>
            </a:xfrm>
            <a:prstGeom prst="rect">
              <a:avLst/>
            </a:prstGeom>
            <a:noFill/>
          </p:spPr>
          <p:txBody>
            <a:bodyPr wrap="square" rtlCol="0">
              <a:spAutoFit/>
            </a:bodyPr>
            <a:lstStyle/>
            <a:p>
              <a:r>
                <a:rPr lang="da-DK" sz="800" dirty="0"/>
                <a:t>Når ‘knap’ har været aktiveret og bliver deaktiveret/sluppet  sendes et ”0” (nul)</a:t>
              </a:r>
            </a:p>
          </p:txBody>
        </p:sp>
      </p:grpSp>
      <p:pic>
        <p:nvPicPr>
          <p:cNvPr id="42" name="Billede 41" descr="Et billede, der indeholder tekst&#10;&#10;Automatisk genereret beskrivelse">
            <a:extLst>
              <a:ext uri="{FF2B5EF4-FFF2-40B4-BE49-F238E27FC236}">
                <a16:creationId xmlns:a16="http://schemas.microsoft.com/office/drawing/2014/main" id="{AAD32BA0-C47C-4619-8267-DD8C929F9A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015" y="1635422"/>
            <a:ext cx="3150028" cy="666579"/>
          </a:xfrm>
          <a:prstGeom prst="rect">
            <a:avLst/>
          </a:prstGeom>
        </p:spPr>
      </p:pic>
      <p:pic>
        <p:nvPicPr>
          <p:cNvPr id="43" name="Billede 42">
            <a:extLst>
              <a:ext uri="{FF2B5EF4-FFF2-40B4-BE49-F238E27FC236}">
                <a16:creationId xmlns:a16="http://schemas.microsoft.com/office/drawing/2014/main" id="{99475652-0D37-4E68-B61A-452478882E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7094" y="2484863"/>
            <a:ext cx="3478046" cy="688548"/>
          </a:xfrm>
          <a:prstGeom prst="rect">
            <a:avLst/>
          </a:prstGeom>
        </p:spPr>
      </p:pic>
      <p:sp>
        <p:nvSpPr>
          <p:cNvPr id="44" name="Rektangel 43">
            <a:extLst>
              <a:ext uri="{FF2B5EF4-FFF2-40B4-BE49-F238E27FC236}">
                <a16:creationId xmlns:a16="http://schemas.microsoft.com/office/drawing/2014/main" id="{EDC9A28B-C505-4AE7-86A6-8FD668BEABF7}"/>
              </a:ext>
            </a:extLst>
          </p:cNvPr>
          <p:cNvSpPr/>
          <p:nvPr/>
        </p:nvSpPr>
        <p:spPr>
          <a:xfrm>
            <a:off x="1222278" y="5307036"/>
            <a:ext cx="5426168" cy="144503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23661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0E0DD4B-6507-45A5-8546-ADDAAA5A739E}"/>
              </a:ext>
            </a:extLst>
          </p:cNvPr>
          <p:cNvSpPr/>
          <p:nvPr/>
        </p:nvSpPr>
        <p:spPr>
          <a:xfrm>
            <a:off x="778117" y="1863305"/>
            <a:ext cx="5247341" cy="3550011"/>
          </a:xfrm>
          <a:prstGeom prst="rect">
            <a:avLst/>
          </a:prstGeom>
        </p:spPr>
        <p:txBody>
          <a:bodyPr wrap="square">
            <a:spAutoFit/>
          </a:bodyPr>
          <a:lstStyle/>
          <a:p>
            <a:pPr fontAlgn="ctr">
              <a:lnSpc>
                <a:spcPct val="107000"/>
              </a:lnSpc>
              <a:tabLst>
                <a:tab pos="457200" algn="l"/>
              </a:tabLst>
            </a:pPr>
            <a:r>
              <a:rPr lang="da-DK" sz="1400" b="1" u="sng" dirty="0"/>
              <a:t>OPGAVE:</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Tilslut Micro:Bit på USB – og hvis den ikke er gjort klar til MicroPython skal man installere firmware på den via Thonny.</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Skift til Micro:Bit/MicroPython i Thonny</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Load ”</a:t>
            </a:r>
            <a:r>
              <a:rPr lang="nn-NO" sz="1400" dirty="0">
                <a:latin typeface="Calibri" panose="020F0502020204030204" pitchFamily="34" charset="0"/>
                <a:cs typeface="Calibri" panose="020F0502020204030204" pitchFamily="34" charset="0"/>
              </a:rPr>
              <a:t>MBType-0.py</a:t>
            </a:r>
            <a:r>
              <a:rPr lang="da-DK" sz="1400" dirty="0">
                <a:latin typeface="Calibri" panose="020F0502020204030204" pitchFamily="34" charset="0"/>
                <a:cs typeface="Calibri" panose="020F0502020204030204" pitchFamily="34" charset="0"/>
              </a:rPr>
              <a:t>”</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Sæt Radio kanal (CH) til unikt nummer så I ikke sender til hinanden. </a:t>
            </a:r>
          </a:p>
          <a:p>
            <a:pPr lvl="0" fontAlgn="ctr">
              <a:lnSpc>
                <a:spcPct val="107000"/>
              </a:lnSpc>
              <a:spcAft>
                <a:spcPts val="0"/>
              </a:spcAft>
              <a:tabLst>
                <a:tab pos="457200" algn="l"/>
              </a:tabLst>
            </a:pPr>
            <a:endParaRPr lang="da-DK" sz="1400"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Gem det på jeres Micro:Bit under main.py så koden ligger lokalt.</a:t>
            </a:r>
          </a:p>
          <a:p>
            <a:pPr lvl="0" fontAlgn="ctr">
              <a:lnSpc>
                <a:spcPct val="107000"/>
              </a:lnSpc>
              <a:spcAft>
                <a:spcPts val="0"/>
              </a:spcAft>
              <a:tabLst>
                <a:tab pos="457200" algn="l"/>
              </a:tabLst>
            </a:pPr>
            <a:r>
              <a:rPr lang="da-DK" sz="1400" dirty="0">
                <a:latin typeface="Calibri" panose="020F0502020204030204" pitchFamily="34" charset="0"/>
                <a:cs typeface="Calibri" panose="020F0502020204030204" pitchFamily="34" charset="0"/>
              </a:rPr>
              <a:t>(HUSK at main.py skal skrives med små bogstaver. Main.py duer IKKE)</a:t>
            </a:r>
          </a:p>
          <a:p>
            <a:pPr lvl="0" fontAlgn="ctr">
              <a:lnSpc>
                <a:spcPct val="107000"/>
              </a:lnSpc>
              <a:spcAft>
                <a:spcPts val="0"/>
              </a:spcAft>
              <a:tabLst>
                <a:tab pos="457200" algn="l"/>
              </a:tabLst>
            </a:pPr>
            <a:endParaRPr lang="da-DK" sz="1400" b="1" dirty="0">
              <a:latin typeface="Calibri" panose="020F0502020204030204" pitchFamily="34" charset="0"/>
              <a:cs typeface="Calibri" panose="020F0502020204030204" pitchFamily="34" charset="0"/>
            </a:endParaRPr>
          </a:p>
          <a:p>
            <a:pPr lvl="0" fontAlgn="ctr">
              <a:lnSpc>
                <a:spcPct val="107000"/>
              </a:lnSpc>
              <a:spcAft>
                <a:spcPts val="0"/>
              </a:spcAft>
              <a:tabLst>
                <a:tab pos="457200" algn="l"/>
              </a:tabLst>
            </a:pPr>
            <a:r>
              <a:rPr lang="da-DK" sz="1400" b="1" dirty="0">
                <a:latin typeface="Calibri" panose="020F0502020204030204" pitchFamily="34" charset="0"/>
                <a:cs typeface="Calibri" panose="020F0502020204030204" pitchFamily="34" charset="0"/>
              </a:rPr>
              <a:t>Skift tilbage til Python på MAC/PC i ”Select interpreter …”</a:t>
            </a:r>
          </a:p>
        </p:txBody>
      </p:sp>
      <p:pic>
        <p:nvPicPr>
          <p:cNvPr id="9" name="Billede 8">
            <a:extLst>
              <a:ext uri="{FF2B5EF4-FFF2-40B4-BE49-F238E27FC236}">
                <a16:creationId xmlns:a16="http://schemas.microsoft.com/office/drawing/2014/main" id="{A26561B3-1278-4EDD-9DB8-E8D674A1C273}"/>
              </a:ext>
            </a:extLst>
          </p:cNvPr>
          <p:cNvPicPr>
            <a:picLocks noChangeAspect="1"/>
          </p:cNvPicPr>
          <p:nvPr/>
        </p:nvPicPr>
        <p:blipFill>
          <a:blip r:embed="rId3"/>
          <a:stretch>
            <a:fillRect/>
          </a:stretch>
        </p:blipFill>
        <p:spPr>
          <a:xfrm>
            <a:off x="6245538" y="1863305"/>
            <a:ext cx="5621422" cy="3598328"/>
          </a:xfrm>
          <a:prstGeom prst="rect">
            <a:avLst/>
          </a:prstGeom>
        </p:spPr>
      </p:pic>
      <p:grpSp>
        <p:nvGrpSpPr>
          <p:cNvPr id="10" name="Gruppe 9">
            <a:extLst>
              <a:ext uri="{FF2B5EF4-FFF2-40B4-BE49-F238E27FC236}">
                <a16:creationId xmlns:a16="http://schemas.microsoft.com/office/drawing/2014/main" id="{20D163CA-4523-4DDD-9258-0B7F0E7770AC}"/>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AC1A8A98-8CCA-4125-942A-CB803BBA62C8}"/>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680DE166-AE4E-4604-9BF4-4C3C4B350409}"/>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BA24B748-0282-4CDF-9A24-CEA061C2E37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B2D63136-A637-4CAB-BD71-0BBEBE42061C}"/>
                </a:ext>
              </a:extLst>
            </p:cNvPr>
            <p:cNvSpPr txBox="1"/>
            <p:nvPr/>
          </p:nvSpPr>
          <p:spPr>
            <a:xfrm>
              <a:off x="778117" y="488235"/>
              <a:ext cx="9535731" cy="769441"/>
            </a:xfrm>
            <a:prstGeom prst="rect">
              <a:avLst/>
            </a:prstGeom>
            <a:noFill/>
          </p:spPr>
          <p:txBody>
            <a:bodyPr wrap="square" rtlCol="0">
              <a:spAutoFit/>
            </a:bodyPr>
            <a:lstStyle/>
            <a:p>
              <a:r>
                <a:rPr lang="da-DK" sz="4400" dirty="0"/>
                <a:t>Spor 2 Modul a: Intro </a:t>
              </a:r>
              <a:r>
                <a:rPr lang="da-DK" sz="1400" dirty="0"/>
                <a:t>Materialer/Byggeklodser – Load </a:t>
              </a:r>
              <a:r>
                <a:rPr lang="da-DK" sz="1400" dirty="0" err="1"/>
                <a:t>MBType</a:t>
              </a:r>
              <a:r>
                <a:rPr lang="da-DK" sz="1400" dirty="0"/>
                <a:t>-x kode på </a:t>
              </a:r>
              <a:r>
                <a:rPr lang="da-DK" sz="1400" dirty="0" err="1"/>
                <a:t>Microbit</a:t>
              </a:r>
              <a:endParaRPr lang="da-DK" sz="1400" dirty="0"/>
            </a:p>
          </p:txBody>
        </p:sp>
      </p:grpSp>
      <p:pic>
        <p:nvPicPr>
          <p:cNvPr id="3" name="Billede 2">
            <a:extLst>
              <a:ext uri="{FF2B5EF4-FFF2-40B4-BE49-F238E27FC236}">
                <a16:creationId xmlns:a16="http://schemas.microsoft.com/office/drawing/2014/main" id="{281EE9ED-0FCC-4A02-8AE1-3F4CF759F38D}"/>
              </a:ext>
            </a:extLst>
          </p:cNvPr>
          <p:cNvPicPr>
            <a:picLocks noChangeAspect="1"/>
          </p:cNvPicPr>
          <p:nvPr/>
        </p:nvPicPr>
        <p:blipFill>
          <a:blip r:embed="rId5"/>
          <a:stretch>
            <a:fillRect/>
          </a:stretch>
        </p:blipFill>
        <p:spPr>
          <a:xfrm>
            <a:off x="6297604" y="5326216"/>
            <a:ext cx="5116279" cy="685292"/>
          </a:xfrm>
          <a:prstGeom prst="rect">
            <a:avLst/>
          </a:prstGeom>
        </p:spPr>
      </p:pic>
    </p:spTree>
    <p:extLst>
      <p:ext uri="{BB962C8B-B14F-4D97-AF65-F5344CB8AC3E}">
        <p14:creationId xmlns:p14="http://schemas.microsoft.com/office/powerpoint/2010/main" val="52187097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gerdefineret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583A36-7F9B-4158-AF2A-E291623F6634}">
  <ds:schemaRefs>
    <ds:schemaRef ds:uri="http://schemas.microsoft.com/office/2006/metadata/properties"/>
    <ds:schemaRef ds:uri="f2e0a0ff-57ee-40f5-8f62-49447163ade8"/>
    <ds:schemaRef ds:uri="http://purl.org/dc/terms/"/>
    <ds:schemaRef ds:uri="http://schemas.microsoft.com/office/2006/documentManagement/types"/>
    <ds:schemaRef ds:uri="http://purl.org/dc/elements/1.1/"/>
    <ds:schemaRef ds:uri="9dc10e07-855a-49fa-97e5-c45e22bdad0c"/>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A99257-2A47-4F62-BCD5-658A75C56CF9}">
  <ds:schemaRefs>
    <ds:schemaRef ds:uri="http://schemas.microsoft.com/sharepoint/v3/contenttype/forms"/>
  </ds:schemaRefs>
</ds:datastoreItem>
</file>

<file path=customXml/itemProps3.xml><?xml version="1.0" encoding="utf-8"?>
<ds:datastoreItem xmlns:ds="http://schemas.openxmlformats.org/officeDocument/2006/customXml" ds:itemID="{BD0D65CD-85A7-4DF7-AB24-4C7A315941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10e07-855a-49fa-97e5-c45e22bdad0c"/>
    <ds:schemaRef ds:uri="f2e0a0ff-57ee-40f5-8f62-49447163ad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23044</TotalTime>
  <Words>11218</Words>
  <Application>Microsoft Office PowerPoint</Application>
  <PresentationFormat>Widescreen</PresentationFormat>
  <Paragraphs>1148</Paragraphs>
  <Slides>54</Slides>
  <Notes>54</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54</vt:i4>
      </vt:variant>
    </vt:vector>
  </HeadingPairs>
  <TitlesOfParts>
    <vt:vector size="60" baseType="lpstr">
      <vt:lpstr>Arial</vt:lpstr>
      <vt:lpstr>Calibri</vt:lpstr>
      <vt:lpstr>Calibri Light</vt:lpstr>
      <vt:lpstr>Oswald</vt:lpstr>
      <vt:lpstr>Office-tema</vt:lpstr>
      <vt:lpstr>Brugerdefineret design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Åben bog del til modul a</vt:lpstr>
      <vt:lpstr>PowerPoint-præsentation</vt:lpstr>
      <vt:lpstr>PowerPoint-præsentation</vt:lpstr>
      <vt:lpstr>PowerPoint-præsentation</vt:lpstr>
      <vt:lpstr>PowerPoint-præsentation</vt:lpstr>
      <vt:lpstr>Modul b</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Option</vt:lpstr>
      <vt:lpstr>PowerPoint-præsentation</vt:lpstr>
      <vt:lpstr>PowerPoint-præsentation</vt:lpstr>
      <vt:lpstr>PowerPoint-præsentation</vt:lpstr>
      <vt:lpstr>Option</vt:lpstr>
      <vt:lpstr>PowerPoint-præsentation</vt:lpstr>
      <vt:lpstr>PowerPoint-præsentation</vt:lpstr>
      <vt:lpstr>PowerPoint-præsentation</vt:lpstr>
      <vt:lpstr>FAQ</vt:lpstr>
      <vt:lpstr>PowerPoint-præsentation</vt:lpstr>
      <vt:lpstr>PowerPoint-præsentation</vt:lpstr>
      <vt:lpstr>PowerPoint-præsentation</vt:lpstr>
      <vt:lpstr>PowerPoint-præsentation</vt:lpstr>
      <vt:lpstr>PowerPoint-præsentation</vt:lpstr>
      <vt:lpstr>LINKS</vt:lpstr>
      <vt:lpstr>PowerPoint-præsentation</vt:lpstr>
      <vt:lpstr>PowerPoint-præsentation</vt:lpstr>
      <vt:lpstr>PowerPoint-præsentation</vt:lpstr>
      <vt:lpstr>Andet</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dc:creator>
  <cp:lastModifiedBy>Knud Funch | Sound Hub Denmark</cp:lastModifiedBy>
  <cp:revision>89</cp:revision>
  <cp:lastPrinted>2021-12-21T07:51:15Z</cp:lastPrinted>
  <dcterms:created xsi:type="dcterms:W3CDTF">2018-11-15T00:58:17Z</dcterms:created>
  <dcterms:modified xsi:type="dcterms:W3CDTF">2022-02-25T13:45:51Z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y fmtid="{D5CDD505-2E9C-101B-9397-08002B2CF9AE}" pid="3" name="AuthorIds_UIVersion_16896">
    <vt:lpwstr>6</vt:lpwstr>
  </property>
</Properties>
</file>